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10287000" cx="18288000"/>
  <p:notesSz cx="6858000" cy="9144000"/>
  <p:embeddedFontLst>
    <p:embeddedFont>
      <p:font typeface="Montserrat SemiBold"/>
      <p:regular r:id="rId18"/>
      <p:bold r:id="rId19"/>
      <p:italic r:id="rId20"/>
      <p:boldItalic r:id="rId21"/>
    </p:embeddedFont>
    <p:embeddedFont>
      <p:font typeface="Poppins"/>
      <p:bold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GoogleSlidesCustomDataVersion2">
      <go:slidesCustomData xmlns:go="http://customooxmlschemas.google.com/" r:id="rId24" roundtripDataSignature="AMtx7mjdoNQf8cz6TplZvndXUOY34/bl2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SemiBold-italic.fntdata"/><Relationship Id="rId11" Type="http://schemas.openxmlformats.org/officeDocument/2006/relationships/slide" Target="slides/slide6.xml"/><Relationship Id="rId22" Type="http://schemas.openxmlformats.org/officeDocument/2006/relationships/font" Target="fonts/Poppins-bold.fntdata"/><Relationship Id="rId10" Type="http://schemas.openxmlformats.org/officeDocument/2006/relationships/slide" Target="slides/slide5.xml"/><Relationship Id="rId21" Type="http://schemas.openxmlformats.org/officeDocument/2006/relationships/font" Target="fonts/MontserratSemiBold-boldItalic.fntdata"/><Relationship Id="rId13" Type="http://schemas.openxmlformats.org/officeDocument/2006/relationships/slide" Target="slides/slide8.xml"/><Relationship Id="rId24" Type="http://customschemas.google.com/relationships/presentationmetadata" Target="metadata"/><Relationship Id="rId12" Type="http://schemas.openxmlformats.org/officeDocument/2006/relationships/slide" Target="slides/slide7.xml"/><Relationship Id="rId23" Type="http://schemas.openxmlformats.org/officeDocument/2006/relationships/font" Target="fonts/Poppi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MontserratSemiBold-bold.fntdata"/><Relationship Id="rId6" Type="http://schemas.openxmlformats.org/officeDocument/2006/relationships/slide" Target="slides/slide1.xml"/><Relationship Id="rId18" Type="http://schemas.openxmlformats.org/officeDocument/2006/relationships/font" Target="fonts/MontserratSemiBold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1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3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4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4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5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5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1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6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1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7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7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1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8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18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1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9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19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19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19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1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1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1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21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2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2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2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2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2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Relationship Id="rId4" Type="http://schemas.openxmlformats.org/officeDocument/2006/relationships/image" Target="../media/image6.png"/><Relationship Id="rId5" Type="http://schemas.openxmlformats.org/officeDocument/2006/relationships/image" Target="../media/image3.png"/><Relationship Id="rId6" Type="http://schemas.openxmlformats.org/officeDocument/2006/relationships/image" Target="../media/image1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Relationship Id="rId4" Type="http://schemas.openxmlformats.org/officeDocument/2006/relationships/image" Target="../media/image55.png"/><Relationship Id="rId5" Type="http://schemas.openxmlformats.org/officeDocument/2006/relationships/image" Target="../media/image56.png"/><Relationship Id="rId6" Type="http://schemas.openxmlformats.org/officeDocument/2006/relationships/image" Target="../media/image4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1.png"/><Relationship Id="rId4" Type="http://schemas.openxmlformats.org/officeDocument/2006/relationships/image" Target="../media/image2.png"/><Relationship Id="rId5" Type="http://schemas.openxmlformats.org/officeDocument/2006/relationships/image" Target="../media/image43.png"/><Relationship Id="rId6" Type="http://schemas.openxmlformats.org/officeDocument/2006/relationships/image" Target="../media/image34.png"/><Relationship Id="rId7" Type="http://schemas.openxmlformats.org/officeDocument/2006/relationships/image" Target="../media/image3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3.png"/><Relationship Id="rId4" Type="http://schemas.openxmlformats.org/officeDocument/2006/relationships/image" Target="../media/image1.png"/><Relationship Id="rId10" Type="http://schemas.openxmlformats.org/officeDocument/2006/relationships/image" Target="../media/image39.png"/><Relationship Id="rId9" Type="http://schemas.openxmlformats.org/officeDocument/2006/relationships/image" Target="../media/image42.png"/><Relationship Id="rId5" Type="http://schemas.openxmlformats.org/officeDocument/2006/relationships/image" Target="../media/image53.png"/><Relationship Id="rId6" Type="http://schemas.openxmlformats.org/officeDocument/2006/relationships/image" Target="../media/image9.png"/><Relationship Id="rId7" Type="http://schemas.openxmlformats.org/officeDocument/2006/relationships/image" Target="../media/image19.png"/><Relationship Id="rId8" Type="http://schemas.openxmlformats.org/officeDocument/2006/relationships/image" Target="../media/image2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3.png"/><Relationship Id="rId4" Type="http://schemas.openxmlformats.org/officeDocument/2006/relationships/image" Target="../media/image1.png"/><Relationship Id="rId11" Type="http://schemas.openxmlformats.org/officeDocument/2006/relationships/image" Target="../media/image13.png"/><Relationship Id="rId10" Type="http://schemas.openxmlformats.org/officeDocument/2006/relationships/image" Target="../media/image7.png"/><Relationship Id="rId9" Type="http://schemas.openxmlformats.org/officeDocument/2006/relationships/image" Target="../media/image3.png"/><Relationship Id="rId5" Type="http://schemas.openxmlformats.org/officeDocument/2006/relationships/image" Target="../media/image2.png"/><Relationship Id="rId6" Type="http://schemas.openxmlformats.org/officeDocument/2006/relationships/image" Target="../media/image12.png"/><Relationship Id="rId7" Type="http://schemas.openxmlformats.org/officeDocument/2006/relationships/image" Target="../media/image9.png"/><Relationship Id="rId8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Relationship Id="rId4" Type="http://schemas.openxmlformats.org/officeDocument/2006/relationships/image" Target="../media/image9.png"/><Relationship Id="rId5" Type="http://schemas.openxmlformats.org/officeDocument/2006/relationships/image" Target="../media/image2.png"/><Relationship Id="rId6" Type="http://schemas.openxmlformats.org/officeDocument/2006/relationships/image" Target="../media/image23.png"/><Relationship Id="rId7" Type="http://schemas.openxmlformats.org/officeDocument/2006/relationships/image" Target="../media/image35.png"/><Relationship Id="rId8" Type="http://schemas.openxmlformats.org/officeDocument/2006/relationships/image" Target="../media/image1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0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5.png"/><Relationship Id="rId7" Type="http://schemas.openxmlformats.org/officeDocument/2006/relationships/image" Target="../media/image3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1.png"/><Relationship Id="rId4" Type="http://schemas.openxmlformats.org/officeDocument/2006/relationships/image" Target="../media/image9.png"/><Relationship Id="rId5" Type="http://schemas.openxmlformats.org/officeDocument/2006/relationships/image" Target="../media/image19.png"/><Relationship Id="rId6" Type="http://schemas.openxmlformats.org/officeDocument/2006/relationships/image" Target="../media/image28.png"/><Relationship Id="rId7" Type="http://schemas.openxmlformats.org/officeDocument/2006/relationships/image" Target="../media/image42.png"/><Relationship Id="rId8" Type="http://schemas.openxmlformats.org/officeDocument/2006/relationships/image" Target="../media/image3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0.png"/><Relationship Id="rId4" Type="http://schemas.openxmlformats.org/officeDocument/2006/relationships/image" Target="../media/image36.png"/><Relationship Id="rId9" Type="http://schemas.openxmlformats.org/officeDocument/2006/relationships/image" Target="../media/image29.png"/><Relationship Id="rId5" Type="http://schemas.openxmlformats.org/officeDocument/2006/relationships/image" Target="../media/image27.png"/><Relationship Id="rId6" Type="http://schemas.openxmlformats.org/officeDocument/2006/relationships/image" Target="../media/image25.png"/><Relationship Id="rId7" Type="http://schemas.openxmlformats.org/officeDocument/2006/relationships/image" Target="../media/image26.png"/><Relationship Id="rId8" Type="http://schemas.openxmlformats.org/officeDocument/2006/relationships/image" Target="../media/image3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43.png"/><Relationship Id="rId5" Type="http://schemas.openxmlformats.org/officeDocument/2006/relationships/image" Target="../media/image34.png"/><Relationship Id="rId6" Type="http://schemas.openxmlformats.org/officeDocument/2006/relationships/image" Target="../media/image3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2.png"/><Relationship Id="rId4" Type="http://schemas.openxmlformats.org/officeDocument/2006/relationships/image" Target="../media/image59.png"/><Relationship Id="rId5" Type="http://schemas.openxmlformats.org/officeDocument/2006/relationships/image" Target="../media/image54.png"/><Relationship Id="rId6" Type="http://schemas.openxmlformats.org/officeDocument/2006/relationships/image" Target="../media/image46.png"/><Relationship Id="rId7" Type="http://schemas.openxmlformats.org/officeDocument/2006/relationships/image" Target="../media/image5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BF10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 flipH="1" rot="-9746234">
            <a:off x="12709491" y="822691"/>
            <a:ext cx="5782480" cy="2134261"/>
          </a:xfrm>
          <a:custGeom>
            <a:rect b="b" l="l" r="r" t="t"/>
            <a:pathLst>
              <a:path extrusionOk="0" h="2134261" w="5782480">
                <a:moveTo>
                  <a:pt x="0" y="2134261"/>
                </a:moveTo>
                <a:lnTo>
                  <a:pt x="5782480" y="2134261"/>
                </a:lnTo>
                <a:lnTo>
                  <a:pt x="5782480" y="0"/>
                </a:lnTo>
                <a:lnTo>
                  <a:pt x="0" y="0"/>
                </a:lnTo>
                <a:lnTo>
                  <a:pt x="0" y="2134261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5" name="Google Shape;85;p1"/>
          <p:cNvSpPr/>
          <p:nvPr/>
        </p:nvSpPr>
        <p:spPr>
          <a:xfrm rot="-586925">
            <a:off x="11770894" y="353046"/>
            <a:ext cx="2284989" cy="1366839"/>
          </a:xfrm>
          <a:custGeom>
            <a:rect b="b" l="l" r="r" t="t"/>
            <a:pathLst>
              <a:path extrusionOk="0" h="1366839" w="2284989">
                <a:moveTo>
                  <a:pt x="0" y="0"/>
                </a:moveTo>
                <a:lnTo>
                  <a:pt x="2284989" y="0"/>
                </a:lnTo>
                <a:lnTo>
                  <a:pt x="2284989" y="1366839"/>
                </a:lnTo>
                <a:lnTo>
                  <a:pt x="0" y="136683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6" name="Google Shape;86;p1"/>
          <p:cNvSpPr/>
          <p:nvPr/>
        </p:nvSpPr>
        <p:spPr>
          <a:xfrm rot="1539436">
            <a:off x="15597442" y="1768696"/>
            <a:ext cx="2731417" cy="2069255"/>
          </a:xfrm>
          <a:custGeom>
            <a:rect b="b" l="l" r="r" t="t"/>
            <a:pathLst>
              <a:path extrusionOk="0" h="2069255" w="2731417">
                <a:moveTo>
                  <a:pt x="0" y="0"/>
                </a:moveTo>
                <a:lnTo>
                  <a:pt x="2731416" y="0"/>
                </a:lnTo>
                <a:lnTo>
                  <a:pt x="2731416" y="2069255"/>
                </a:lnTo>
                <a:lnTo>
                  <a:pt x="0" y="206925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7" name="Google Shape;87;p1"/>
          <p:cNvSpPr/>
          <p:nvPr/>
        </p:nvSpPr>
        <p:spPr>
          <a:xfrm>
            <a:off x="14828848" y="9310075"/>
            <a:ext cx="3305915" cy="673388"/>
          </a:xfrm>
          <a:custGeom>
            <a:rect b="b" l="l" r="r" t="t"/>
            <a:pathLst>
              <a:path extrusionOk="0" h="673388" w="3305915">
                <a:moveTo>
                  <a:pt x="0" y="0"/>
                </a:moveTo>
                <a:lnTo>
                  <a:pt x="3305915" y="0"/>
                </a:lnTo>
                <a:lnTo>
                  <a:pt x="3305915" y="673389"/>
                </a:lnTo>
                <a:lnTo>
                  <a:pt x="0" y="67338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88" name="Google Shape;88;p1"/>
          <p:cNvSpPr txBox="1"/>
          <p:nvPr/>
        </p:nvSpPr>
        <p:spPr>
          <a:xfrm>
            <a:off x="1028700" y="1832671"/>
            <a:ext cx="10642691" cy="8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5400" u="none" cap="none" strike="noStrike">
                <a:solidFill>
                  <a:srgbClr val="3E3E3E"/>
                </a:solidFill>
                <a:latin typeface="Poppins"/>
                <a:ea typeface="Poppins"/>
                <a:cs typeface="Poppins"/>
                <a:sym typeface="Poppins"/>
              </a:rPr>
              <a:t>HOW TO USE THIS TEMPLATE</a:t>
            </a:r>
            <a:endParaRPr/>
          </a:p>
        </p:txBody>
      </p:sp>
      <p:sp>
        <p:nvSpPr>
          <p:cNvPr id="89" name="Google Shape;89;p1"/>
          <p:cNvSpPr txBox="1"/>
          <p:nvPr/>
        </p:nvSpPr>
        <p:spPr>
          <a:xfrm>
            <a:off x="1028700" y="5274589"/>
            <a:ext cx="14030302" cy="337629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45440" lvl="1" marL="690882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3E3E3E"/>
                </a:solidFill>
                <a:latin typeface="Poppins"/>
                <a:ea typeface="Poppins"/>
                <a:cs typeface="Poppins"/>
                <a:sym typeface="Poppins"/>
              </a:rPr>
              <a:t>Organize in specific teams or across different departments</a:t>
            </a:r>
            <a:endParaRPr/>
          </a:p>
          <a:p>
            <a:pPr indent="-345440" lvl="1" marL="690882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3E3E3E"/>
                </a:solidFill>
                <a:latin typeface="Poppins"/>
                <a:ea typeface="Poppins"/>
                <a:cs typeface="Poppins"/>
                <a:sym typeface="Poppins"/>
              </a:rPr>
              <a:t>Decide how books are chosen for discussion</a:t>
            </a:r>
            <a:endParaRPr/>
          </a:p>
          <a:p>
            <a:pPr indent="-345440" lvl="1" marL="690882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3E3E3E"/>
                </a:solidFill>
                <a:latin typeface="Poppins"/>
                <a:ea typeface="Poppins"/>
                <a:cs typeface="Poppins"/>
                <a:sym typeface="Poppins"/>
              </a:rPr>
              <a:t>Outline how books should be discussed</a:t>
            </a:r>
            <a:endParaRPr/>
          </a:p>
          <a:p>
            <a:pPr indent="-345440" lvl="1" marL="690882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3E3E3E"/>
                </a:solidFill>
                <a:latin typeface="Poppins"/>
                <a:ea typeface="Poppins"/>
                <a:cs typeface="Poppins"/>
                <a:sym typeface="Poppins"/>
              </a:rPr>
              <a:t>Set aside a dedicated day and time for the club</a:t>
            </a:r>
            <a:endParaRPr/>
          </a:p>
          <a:p>
            <a:pPr indent="-345440" lvl="1" marL="690882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3E3E3E"/>
                </a:solidFill>
                <a:latin typeface="Poppins"/>
                <a:ea typeface="Poppins"/>
                <a:cs typeface="Poppins"/>
                <a:sym typeface="Poppins"/>
              </a:rPr>
              <a:t>Make it a collaborative learning environment</a:t>
            </a:r>
            <a:endParaRPr/>
          </a:p>
          <a:p>
            <a:pPr indent="-345440" lvl="1" marL="690882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3E3E3E"/>
                </a:solidFill>
                <a:latin typeface="Poppins"/>
                <a:ea typeface="Poppins"/>
                <a:cs typeface="Poppins"/>
                <a:sym typeface="Poppins"/>
              </a:rPr>
              <a:t>Delete this page when you’re ready to get started</a:t>
            </a:r>
            <a:endParaRPr/>
          </a:p>
        </p:txBody>
      </p:sp>
      <p:sp>
        <p:nvSpPr>
          <p:cNvPr id="90" name="Google Shape;90;p1"/>
          <p:cNvSpPr txBox="1"/>
          <p:nvPr/>
        </p:nvSpPr>
        <p:spPr>
          <a:xfrm>
            <a:off x="1028700" y="3400782"/>
            <a:ext cx="13800000" cy="11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200" u="none" cap="none" strike="noStrike">
                <a:solidFill>
                  <a:srgbClr val="3E3E3E"/>
                </a:solidFill>
                <a:latin typeface="Poppins"/>
                <a:ea typeface="Poppins"/>
                <a:cs typeface="Poppins"/>
                <a:sym typeface="Poppins"/>
              </a:rPr>
              <a:t>A book club is a great way to encourage collaboration among team members. Book clubs can be conducted in person or virtually.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BF10"/>
        </a:solidFill>
      </p:bgPr>
    </p:bg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0"/>
          <p:cNvSpPr txBox="1"/>
          <p:nvPr/>
        </p:nvSpPr>
        <p:spPr>
          <a:xfrm>
            <a:off x="3035498" y="1057628"/>
            <a:ext cx="12217005" cy="12858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7999" u="none" cap="none" strike="noStrike">
                <a:solidFill>
                  <a:srgbClr val="3E3E3E"/>
                </a:solidFill>
                <a:latin typeface="Poppins"/>
                <a:ea typeface="Poppins"/>
                <a:cs typeface="Poppins"/>
                <a:sym typeface="Poppins"/>
              </a:rPr>
              <a:t>FEATURED BOOK #3</a:t>
            </a:r>
            <a:endParaRPr/>
          </a:p>
        </p:txBody>
      </p:sp>
      <p:cxnSp>
        <p:nvCxnSpPr>
          <p:cNvPr id="197" name="Google Shape;197;p10"/>
          <p:cNvCxnSpPr/>
          <p:nvPr/>
        </p:nvCxnSpPr>
        <p:spPr>
          <a:xfrm>
            <a:off x="3839797" y="3050291"/>
            <a:ext cx="10608406" cy="0"/>
          </a:xfrm>
          <a:prstGeom prst="straightConnector1">
            <a:avLst/>
          </a:prstGeom>
          <a:noFill/>
          <a:ln cap="flat" cmpd="sng" w="38100">
            <a:solidFill>
              <a:srgbClr val="DC366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8" name="Google Shape;198;p10"/>
          <p:cNvSpPr txBox="1"/>
          <p:nvPr/>
        </p:nvSpPr>
        <p:spPr>
          <a:xfrm>
            <a:off x="3839806" y="2362553"/>
            <a:ext cx="10608389" cy="5664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200" u="none" cap="none" strike="noStrike">
                <a:solidFill>
                  <a:srgbClr val="3E3E3E"/>
                </a:solidFill>
                <a:latin typeface="Poppins"/>
                <a:ea typeface="Poppins"/>
                <a:cs typeface="Poppins"/>
                <a:sym typeface="Poppins"/>
              </a:rPr>
              <a:t>Write the name of the book and author here. </a:t>
            </a:r>
            <a:endParaRPr/>
          </a:p>
        </p:txBody>
      </p:sp>
      <p:sp>
        <p:nvSpPr>
          <p:cNvPr id="199" name="Google Shape;199;p10"/>
          <p:cNvSpPr txBox="1"/>
          <p:nvPr/>
        </p:nvSpPr>
        <p:spPr>
          <a:xfrm>
            <a:off x="3839806" y="3678941"/>
            <a:ext cx="10608389" cy="103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900" u="none" cap="none" strike="noStrike">
                <a:solidFill>
                  <a:srgbClr val="3E3E3E"/>
                </a:solidFill>
                <a:latin typeface="Poppins"/>
                <a:ea typeface="Poppins"/>
                <a:cs typeface="Poppins"/>
                <a:sym typeface="Poppins"/>
              </a:rPr>
              <a:t>Provide a short background about the book and author.</a:t>
            </a:r>
            <a:endParaRPr/>
          </a:p>
        </p:txBody>
      </p:sp>
      <p:sp>
        <p:nvSpPr>
          <p:cNvPr id="200" name="Google Shape;200;p10"/>
          <p:cNvSpPr/>
          <p:nvPr/>
        </p:nvSpPr>
        <p:spPr>
          <a:xfrm flipH="1" rot="-282538">
            <a:off x="4086571" y="7601193"/>
            <a:ext cx="5285611" cy="1950871"/>
          </a:xfrm>
          <a:custGeom>
            <a:rect b="b" l="l" r="r" t="t"/>
            <a:pathLst>
              <a:path extrusionOk="0" h="1950871" w="5285611">
                <a:moveTo>
                  <a:pt x="5285611" y="0"/>
                </a:moveTo>
                <a:lnTo>
                  <a:pt x="0" y="0"/>
                </a:lnTo>
                <a:lnTo>
                  <a:pt x="0" y="1950871"/>
                </a:lnTo>
                <a:lnTo>
                  <a:pt x="5285611" y="1950871"/>
                </a:lnTo>
                <a:lnTo>
                  <a:pt x="5285611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1" name="Google Shape;201;p10"/>
          <p:cNvSpPr/>
          <p:nvPr/>
        </p:nvSpPr>
        <p:spPr>
          <a:xfrm flipH="1" rot="10612214">
            <a:off x="9206338" y="7993825"/>
            <a:ext cx="5285611" cy="1950871"/>
          </a:xfrm>
          <a:custGeom>
            <a:rect b="b" l="l" r="r" t="t"/>
            <a:pathLst>
              <a:path extrusionOk="0" h="1950871" w="5285611">
                <a:moveTo>
                  <a:pt x="5285611" y="0"/>
                </a:moveTo>
                <a:lnTo>
                  <a:pt x="0" y="0"/>
                </a:lnTo>
                <a:lnTo>
                  <a:pt x="0" y="1950871"/>
                </a:lnTo>
                <a:lnTo>
                  <a:pt x="5285611" y="1950871"/>
                </a:lnTo>
                <a:lnTo>
                  <a:pt x="5285611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2" name="Google Shape;202;p10"/>
          <p:cNvSpPr/>
          <p:nvPr/>
        </p:nvSpPr>
        <p:spPr>
          <a:xfrm rot="-994171">
            <a:off x="2508527" y="7406240"/>
            <a:ext cx="2634209" cy="2025946"/>
          </a:xfrm>
          <a:custGeom>
            <a:rect b="b" l="l" r="r" t="t"/>
            <a:pathLst>
              <a:path extrusionOk="0" h="2025946" w="2634209">
                <a:moveTo>
                  <a:pt x="0" y="0"/>
                </a:moveTo>
                <a:lnTo>
                  <a:pt x="2634208" y="0"/>
                </a:lnTo>
                <a:lnTo>
                  <a:pt x="2634208" y="2025946"/>
                </a:lnTo>
                <a:lnTo>
                  <a:pt x="0" y="202594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3" name="Google Shape;203;p10"/>
          <p:cNvSpPr/>
          <p:nvPr/>
        </p:nvSpPr>
        <p:spPr>
          <a:xfrm rot="-621084">
            <a:off x="8055358" y="7596239"/>
            <a:ext cx="2445960" cy="1356396"/>
          </a:xfrm>
          <a:custGeom>
            <a:rect b="b" l="l" r="r" t="t"/>
            <a:pathLst>
              <a:path extrusionOk="0" h="1356396" w="2445960">
                <a:moveTo>
                  <a:pt x="0" y="0"/>
                </a:moveTo>
                <a:lnTo>
                  <a:pt x="2445960" y="0"/>
                </a:lnTo>
                <a:lnTo>
                  <a:pt x="2445960" y="1356396"/>
                </a:lnTo>
                <a:lnTo>
                  <a:pt x="0" y="135639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4" name="Google Shape;204;p10"/>
          <p:cNvSpPr/>
          <p:nvPr/>
        </p:nvSpPr>
        <p:spPr>
          <a:xfrm rot="-434405">
            <a:off x="13843002" y="7975029"/>
            <a:ext cx="2073901" cy="1666662"/>
          </a:xfrm>
          <a:custGeom>
            <a:rect b="b" l="l" r="r" t="t"/>
            <a:pathLst>
              <a:path extrusionOk="0" h="1666662" w="2073901">
                <a:moveTo>
                  <a:pt x="0" y="0"/>
                </a:moveTo>
                <a:lnTo>
                  <a:pt x="2073901" y="0"/>
                </a:lnTo>
                <a:lnTo>
                  <a:pt x="2073901" y="1666663"/>
                </a:lnTo>
                <a:lnTo>
                  <a:pt x="0" y="166666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BF10"/>
        </a:solidFill>
      </p:bgPr>
    </p:bg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1"/>
          <p:cNvSpPr/>
          <p:nvPr/>
        </p:nvSpPr>
        <p:spPr>
          <a:xfrm>
            <a:off x="10215743" y="1073413"/>
            <a:ext cx="6326699" cy="6026181"/>
          </a:xfrm>
          <a:custGeom>
            <a:rect b="b" l="l" r="r" t="t"/>
            <a:pathLst>
              <a:path extrusionOk="0" h="6026181" w="6326699">
                <a:moveTo>
                  <a:pt x="0" y="0"/>
                </a:moveTo>
                <a:lnTo>
                  <a:pt x="6326699" y="0"/>
                </a:lnTo>
                <a:lnTo>
                  <a:pt x="6326699" y="6026181"/>
                </a:lnTo>
                <a:lnTo>
                  <a:pt x="0" y="602618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10" name="Google Shape;210;p11"/>
          <p:cNvSpPr txBox="1"/>
          <p:nvPr/>
        </p:nvSpPr>
        <p:spPr>
          <a:xfrm>
            <a:off x="1453817" y="1398384"/>
            <a:ext cx="8761926" cy="12858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7999" u="none" cap="none" strike="noStrike">
                <a:solidFill>
                  <a:srgbClr val="3E3E3E"/>
                </a:solidFill>
                <a:latin typeface="Poppins"/>
                <a:ea typeface="Poppins"/>
                <a:cs typeface="Poppins"/>
                <a:sym typeface="Poppins"/>
              </a:rPr>
              <a:t>Q &amp; A</a:t>
            </a:r>
            <a:endParaRPr/>
          </a:p>
        </p:txBody>
      </p:sp>
      <p:sp>
        <p:nvSpPr>
          <p:cNvPr id="211" name="Google Shape;211;p11"/>
          <p:cNvSpPr txBox="1"/>
          <p:nvPr/>
        </p:nvSpPr>
        <p:spPr>
          <a:xfrm>
            <a:off x="1453817" y="2958109"/>
            <a:ext cx="7690183" cy="112839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200" u="none" cap="none" strike="noStrike">
                <a:solidFill>
                  <a:srgbClr val="3E3E3E"/>
                </a:solidFill>
                <a:latin typeface="Poppins"/>
                <a:ea typeface="Poppins"/>
                <a:cs typeface="Poppins"/>
                <a:sym typeface="Poppins"/>
              </a:rPr>
              <a:t>Ask questions, feedback, and suggestions from the members.</a:t>
            </a:r>
            <a:endParaRPr/>
          </a:p>
        </p:txBody>
      </p:sp>
      <p:sp>
        <p:nvSpPr>
          <p:cNvPr id="212" name="Google Shape;212;p11"/>
          <p:cNvSpPr/>
          <p:nvPr/>
        </p:nvSpPr>
        <p:spPr>
          <a:xfrm flipH="1" rot="-355244">
            <a:off x="4548410" y="8009272"/>
            <a:ext cx="4501038" cy="1661292"/>
          </a:xfrm>
          <a:custGeom>
            <a:rect b="b" l="l" r="r" t="t"/>
            <a:pathLst>
              <a:path extrusionOk="0" h="1661292" w="4501038">
                <a:moveTo>
                  <a:pt x="4501038" y="0"/>
                </a:moveTo>
                <a:lnTo>
                  <a:pt x="0" y="0"/>
                </a:lnTo>
                <a:lnTo>
                  <a:pt x="0" y="1661292"/>
                </a:lnTo>
                <a:lnTo>
                  <a:pt x="4501038" y="1661292"/>
                </a:lnTo>
                <a:lnTo>
                  <a:pt x="4501038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13" name="Google Shape;213;p11"/>
          <p:cNvSpPr/>
          <p:nvPr/>
        </p:nvSpPr>
        <p:spPr>
          <a:xfrm flipH="1" rot="10539508">
            <a:off x="8914317" y="8251348"/>
            <a:ext cx="4501038" cy="1661292"/>
          </a:xfrm>
          <a:custGeom>
            <a:rect b="b" l="l" r="r" t="t"/>
            <a:pathLst>
              <a:path extrusionOk="0" h="1661292" w="4501038">
                <a:moveTo>
                  <a:pt x="4501038" y="0"/>
                </a:moveTo>
                <a:lnTo>
                  <a:pt x="0" y="0"/>
                </a:lnTo>
                <a:lnTo>
                  <a:pt x="0" y="1661292"/>
                </a:lnTo>
                <a:lnTo>
                  <a:pt x="4501038" y="1661292"/>
                </a:lnTo>
                <a:lnTo>
                  <a:pt x="4501038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14" name="Google Shape;214;p11"/>
          <p:cNvSpPr/>
          <p:nvPr/>
        </p:nvSpPr>
        <p:spPr>
          <a:xfrm rot="-1785387">
            <a:off x="12603221" y="8188482"/>
            <a:ext cx="2035506" cy="1705857"/>
          </a:xfrm>
          <a:custGeom>
            <a:rect b="b" l="l" r="r" t="t"/>
            <a:pathLst>
              <a:path extrusionOk="0" h="1705857" w="2035506">
                <a:moveTo>
                  <a:pt x="0" y="0"/>
                </a:moveTo>
                <a:lnTo>
                  <a:pt x="2035506" y="0"/>
                </a:lnTo>
                <a:lnTo>
                  <a:pt x="2035506" y="1705857"/>
                </a:lnTo>
                <a:lnTo>
                  <a:pt x="0" y="170585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15" name="Google Shape;215;p11"/>
          <p:cNvSpPr/>
          <p:nvPr/>
        </p:nvSpPr>
        <p:spPr>
          <a:xfrm rot="-1424093">
            <a:off x="7884086" y="7761884"/>
            <a:ext cx="2157884" cy="1495004"/>
          </a:xfrm>
          <a:custGeom>
            <a:rect b="b" l="l" r="r" t="t"/>
            <a:pathLst>
              <a:path extrusionOk="0" h="1495004" w="2157884">
                <a:moveTo>
                  <a:pt x="0" y="0"/>
                </a:moveTo>
                <a:lnTo>
                  <a:pt x="2157884" y="0"/>
                </a:lnTo>
                <a:lnTo>
                  <a:pt x="2157884" y="1495005"/>
                </a:lnTo>
                <a:lnTo>
                  <a:pt x="0" y="149500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16" name="Google Shape;216;p11"/>
          <p:cNvSpPr/>
          <p:nvPr/>
        </p:nvSpPr>
        <p:spPr>
          <a:xfrm rot="-980344">
            <a:off x="3471292" y="8372100"/>
            <a:ext cx="1738011" cy="1039647"/>
          </a:xfrm>
          <a:custGeom>
            <a:rect b="b" l="l" r="r" t="t"/>
            <a:pathLst>
              <a:path extrusionOk="0" h="1039647" w="1738011">
                <a:moveTo>
                  <a:pt x="0" y="0"/>
                </a:moveTo>
                <a:lnTo>
                  <a:pt x="1738011" y="0"/>
                </a:lnTo>
                <a:lnTo>
                  <a:pt x="1738011" y="1039647"/>
                </a:lnTo>
                <a:lnTo>
                  <a:pt x="0" y="103964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BF10"/>
        </a:solidFill>
      </p:bgPr>
    </p:bg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2"/>
          <p:cNvSpPr/>
          <p:nvPr/>
        </p:nvSpPr>
        <p:spPr>
          <a:xfrm rot="330634">
            <a:off x="13694237" y="2915392"/>
            <a:ext cx="3421028" cy="3164451"/>
          </a:xfrm>
          <a:custGeom>
            <a:rect b="b" l="l" r="r" t="t"/>
            <a:pathLst>
              <a:path extrusionOk="0" h="3164451" w="3421028">
                <a:moveTo>
                  <a:pt x="0" y="0"/>
                </a:moveTo>
                <a:lnTo>
                  <a:pt x="3421028" y="0"/>
                </a:lnTo>
                <a:lnTo>
                  <a:pt x="3421028" y="3164451"/>
                </a:lnTo>
                <a:lnTo>
                  <a:pt x="0" y="316445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22" name="Google Shape;222;p12"/>
          <p:cNvSpPr/>
          <p:nvPr/>
        </p:nvSpPr>
        <p:spPr>
          <a:xfrm rot="-612148">
            <a:off x="9030718" y="4125551"/>
            <a:ext cx="2844154" cy="2765939"/>
          </a:xfrm>
          <a:custGeom>
            <a:rect b="b" l="l" r="r" t="t"/>
            <a:pathLst>
              <a:path extrusionOk="0" h="2765939" w="2844154">
                <a:moveTo>
                  <a:pt x="0" y="0"/>
                </a:moveTo>
                <a:lnTo>
                  <a:pt x="2844154" y="0"/>
                </a:lnTo>
                <a:lnTo>
                  <a:pt x="2844154" y="2765939"/>
                </a:lnTo>
                <a:lnTo>
                  <a:pt x="0" y="276593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23" name="Google Shape;223;p12"/>
          <p:cNvSpPr/>
          <p:nvPr/>
        </p:nvSpPr>
        <p:spPr>
          <a:xfrm>
            <a:off x="11747508" y="1812122"/>
            <a:ext cx="2122641" cy="3613006"/>
          </a:xfrm>
          <a:custGeom>
            <a:rect b="b" l="l" r="r" t="t"/>
            <a:pathLst>
              <a:path extrusionOk="0" h="3613006" w="2122641">
                <a:moveTo>
                  <a:pt x="0" y="0"/>
                </a:moveTo>
                <a:lnTo>
                  <a:pt x="2122641" y="0"/>
                </a:lnTo>
                <a:lnTo>
                  <a:pt x="2122641" y="3613005"/>
                </a:lnTo>
                <a:lnTo>
                  <a:pt x="0" y="361300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24" name="Google Shape;224;p12"/>
          <p:cNvSpPr txBox="1"/>
          <p:nvPr/>
        </p:nvSpPr>
        <p:spPr>
          <a:xfrm>
            <a:off x="1453817" y="2182182"/>
            <a:ext cx="7690183" cy="12858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7999" u="none" cap="none" strike="noStrike">
                <a:solidFill>
                  <a:srgbClr val="3E3E3E"/>
                </a:solidFill>
                <a:latin typeface="Poppins"/>
                <a:ea typeface="Poppins"/>
                <a:cs typeface="Poppins"/>
                <a:sym typeface="Poppins"/>
              </a:rPr>
              <a:t>THANK YOU!</a:t>
            </a:r>
            <a:endParaRPr/>
          </a:p>
        </p:txBody>
      </p:sp>
      <p:sp>
        <p:nvSpPr>
          <p:cNvPr id="225" name="Google Shape;225;p12"/>
          <p:cNvSpPr txBox="1"/>
          <p:nvPr/>
        </p:nvSpPr>
        <p:spPr>
          <a:xfrm>
            <a:off x="1453817" y="3599591"/>
            <a:ext cx="7690183" cy="225234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200" u="none" cap="none" strike="noStrike">
                <a:solidFill>
                  <a:srgbClr val="3E3E3E"/>
                </a:solidFill>
                <a:latin typeface="Poppins"/>
                <a:ea typeface="Poppins"/>
                <a:cs typeface="Poppins"/>
                <a:sym typeface="Poppins"/>
              </a:rPr>
              <a:t>Thank all members for their participation and support. Remind them of the upcoming book club meeting schedule.</a:t>
            </a:r>
            <a:endParaRPr/>
          </a:p>
        </p:txBody>
      </p:sp>
      <p:sp>
        <p:nvSpPr>
          <p:cNvPr id="226" name="Google Shape;226;p12"/>
          <p:cNvSpPr/>
          <p:nvPr/>
        </p:nvSpPr>
        <p:spPr>
          <a:xfrm flipH="1" rot="-992901">
            <a:off x="7055367" y="7418320"/>
            <a:ext cx="4629799" cy="1708817"/>
          </a:xfrm>
          <a:custGeom>
            <a:rect b="b" l="l" r="r" t="t"/>
            <a:pathLst>
              <a:path extrusionOk="0" h="1708817" w="4629799">
                <a:moveTo>
                  <a:pt x="4629799" y="0"/>
                </a:moveTo>
                <a:lnTo>
                  <a:pt x="0" y="0"/>
                </a:lnTo>
                <a:lnTo>
                  <a:pt x="0" y="1708816"/>
                </a:lnTo>
                <a:lnTo>
                  <a:pt x="4629799" y="1708816"/>
                </a:lnTo>
                <a:lnTo>
                  <a:pt x="4629799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27" name="Google Shape;227;p12"/>
          <p:cNvSpPr/>
          <p:nvPr/>
        </p:nvSpPr>
        <p:spPr>
          <a:xfrm flipH="1" rot="9901851">
            <a:off x="11515058" y="6834834"/>
            <a:ext cx="4629799" cy="1708817"/>
          </a:xfrm>
          <a:custGeom>
            <a:rect b="b" l="l" r="r" t="t"/>
            <a:pathLst>
              <a:path extrusionOk="0" h="1708817" w="4629799">
                <a:moveTo>
                  <a:pt x="4629799" y="0"/>
                </a:moveTo>
                <a:lnTo>
                  <a:pt x="0" y="0"/>
                </a:lnTo>
                <a:lnTo>
                  <a:pt x="0" y="1708817"/>
                </a:lnTo>
                <a:lnTo>
                  <a:pt x="4629799" y="1708817"/>
                </a:lnTo>
                <a:lnTo>
                  <a:pt x="4629799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28" name="Google Shape;228;p12"/>
          <p:cNvSpPr/>
          <p:nvPr/>
        </p:nvSpPr>
        <p:spPr>
          <a:xfrm rot="-2102244">
            <a:off x="6422504" y="7219768"/>
            <a:ext cx="971988" cy="1193289"/>
          </a:xfrm>
          <a:custGeom>
            <a:rect b="b" l="l" r="r" t="t"/>
            <a:pathLst>
              <a:path extrusionOk="0" h="1193289" w="971988">
                <a:moveTo>
                  <a:pt x="0" y="0"/>
                </a:moveTo>
                <a:lnTo>
                  <a:pt x="971988" y="0"/>
                </a:lnTo>
                <a:lnTo>
                  <a:pt x="971988" y="1193289"/>
                </a:lnTo>
                <a:lnTo>
                  <a:pt x="0" y="119328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29" name="Google Shape;229;p12"/>
          <p:cNvSpPr/>
          <p:nvPr/>
        </p:nvSpPr>
        <p:spPr>
          <a:xfrm rot="409273">
            <a:off x="6958704" y="7844762"/>
            <a:ext cx="996365" cy="1223216"/>
          </a:xfrm>
          <a:custGeom>
            <a:rect b="b" l="l" r="r" t="t"/>
            <a:pathLst>
              <a:path extrusionOk="0" h="1223216" w="996365">
                <a:moveTo>
                  <a:pt x="0" y="0"/>
                </a:moveTo>
                <a:lnTo>
                  <a:pt x="996365" y="0"/>
                </a:lnTo>
                <a:lnTo>
                  <a:pt x="996365" y="1223216"/>
                </a:lnTo>
                <a:lnTo>
                  <a:pt x="0" y="122321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30" name="Google Shape;230;p12"/>
          <p:cNvSpPr/>
          <p:nvPr/>
        </p:nvSpPr>
        <p:spPr>
          <a:xfrm rot="186876">
            <a:off x="10784875" y="6981273"/>
            <a:ext cx="1418563" cy="1523847"/>
          </a:xfrm>
          <a:custGeom>
            <a:rect b="b" l="l" r="r" t="t"/>
            <a:pathLst>
              <a:path extrusionOk="0" h="1523847" w="1418563">
                <a:moveTo>
                  <a:pt x="0" y="0"/>
                </a:moveTo>
                <a:lnTo>
                  <a:pt x="1418563" y="0"/>
                </a:lnTo>
                <a:lnTo>
                  <a:pt x="1418563" y="1523847"/>
                </a:lnTo>
                <a:lnTo>
                  <a:pt x="0" y="152384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31" name="Google Shape;231;p12"/>
          <p:cNvSpPr/>
          <p:nvPr/>
        </p:nvSpPr>
        <p:spPr>
          <a:xfrm rot="-1267552">
            <a:off x="15493839" y="6620835"/>
            <a:ext cx="2375999" cy="1313280"/>
          </a:xfrm>
          <a:custGeom>
            <a:rect b="b" l="l" r="r" t="t"/>
            <a:pathLst>
              <a:path extrusionOk="0" h="1313280" w="2375999">
                <a:moveTo>
                  <a:pt x="0" y="0"/>
                </a:moveTo>
                <a:lnTo>
                  <a:pt x="2375999" y="0"/>
                </a:lnTo>
                <a:lnTo>
                  <a:pt x="2375999" y="1313279"/>
                </a:lnTo>
                <a:lnTo>
                  <a:pt x="0" y="131327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0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BF10"/>
        </a:soli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"/>
          <p:cNvSpPr/>
          <p:nvPr/>
        </p:nvSpPr>
        <p:spPr>
          <a:xfrm rot="439511">
            <a:off x="12343549" y="4914173"/>
            <a:ext cx="5454782" cy="5045673"/>
          </a:xfrm>
          <a:custGeom>
            <a:rect b="b" l="l" r="r" t="t"/>
            <a:pathLst>
              <a:path extrusionOk="0" h="5045673" w="5454782">
                <a:moveTo>
                  <a:pt x="0" y="0"/>
                </a:moveTo>
                <a:lnTo>
                  <a:pt x="5454782" y="0"/>
                </a:lnTo>
                <a:lnTo>
                  <a:pt x="5454782" y="5045673"/>
                </a:lnTo>
                <a:lnTo>
                  <a:pt x="0" y="504567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6" name="Google Shape;96;p2"/>
          <p:cNvSpPr/>
          <p:nvPr/>
        </p:nvSpPr>
        <p:spPr>
          <a:xfrm rot="-684159">
            <a:off x="654606" y="995383"/>
            <a:ext cx="4310247" cy="4191715"/>
          </a:xfrm>
          <a:custGeom>
            <a:rect b="b" l="l" r="r" t="t"/>
            <a:pathLst>
              <a:path extrusionOk="0" h="4191715" w="4310247">
                <a:moveTo>
                  <a:pt x="0" y="0"/>
                </a:moveTo>
                <a:lnTo>
                  <a:pt x="4310247" y="0"/>
                </a:lnTo>
                <a:lnTo>
                  <a:pt x="4310247" y="4191716"/>
                </a:lnTo>
                <a:lnTo>
                  <a:pt x="0" y="419171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7" name="Google Shape;97;p2"/>
          <p:cNvSpPr txBox="1"/>
          <p:nvPr/>
        </p:nvSpPr>
        <p:spPr>
          <a:xfrm>
            <a:off x="5370601" y="2669539"/>
            <a:ext cx="7546800" cy="28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399" u="none" cap="none" strike="noStrike">
                <a:solidFill>
                  <a:srgbClr val="702A9C"/>
                </a:solidFill>
                <a:latin typeface="Poppins"/>
                <a:ea typeface="Poppins"/>
                <a:cs typeface="Poppins"/>
                <a:sym typeface="Poppins"/>
              </a:rPr>
              <a:t>BOOK</a:t>
            </a:r>
            <a:endParaRPr/>
          </a:p>
        </p:txBody>
      </p:sp>
      <p:sp>
        <p:nvSpPr>
          <p:cNvPr id="98" name="Google Shape;98;p2"/>
          <p:cNvSpPr txBox="1"/>
          <p:nvPr/>
        </p:nvSpPr>
        <p:spPr>
          <a:xfrm>
            <a:off x="5757935" y="4785440"/>
            <a:ext cx="6724800" cy="28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399" u="none" cap="none" strike="noStrike">
                <a:solidFill>
                  <a:srgbClr val="702A9C"/>
                </a:solidFill>
                <a:latin typeface="Poppins"/>
                <a:ea typeface="Poppins"/>
                <a:cs typeface="Poppins"/>
                <a:sym typeface="Poppins"/>
              </a:rPr>
              <a:t>CLUB</a:t>
            </a:r>
            <a:endParaRPr/>
          </a:p>
        </p:txBody>
      </p:sp>
      <p:sp>
        <p:nvSpPr>
          <p:cNvPr id="99" name="Google Shape;99;p2"/>
          <p:cNvSpPr/>
          <p:nvPr/>
        </p:nvSpPr>
        <p:spPr>
          <a:xfrm flipH="1" rot="798371">
            <a:off x="-132613" y="7471932"/>
            <a:ext cx="5778594" cy="2132827"/>
          </a:xfrm>
          <a:custGeom>
            <a:rect b="b" l="l" r="r" t="t"/>
            <a:pathLst>
              <a:path extrusionOk="0" h="2134261" w="5782480">
                <a:moveTo>
                  <a:pt x="5782480" y="0"/>
                </a:moveTo>
                <a:lnTo>
                  <a:pt x="0" y="0"/>
                </a:lnTo>
                <a:lnTo>
                  <a:pt x="0" y="2134261"/>
                </a:lnTo>
                <a:lnTo>
                  <a:pt x="5782480" y="2134261"/>
                </a:lnTo>
                <a:lnTo>
                  <a:pt x="578248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00" name="Google Shape;100;p2"/>
          <p:cNvSpPr/>
          <p:nvPr/>
        </p:nvSpPr>
        <p:spPr>
          <a:xfrm rot="-1847520">
            <a:off x="-103004" y="6217776"/>
            <a:ext cx="2997997" cy="2512473"/>
          </a:xfrm>
          <a:custGeom>
            <a:rect b="b" l="l" r="r" t="t"/>
            <a:pathLst>
              <a:path extrusionOk="0" h="2509643" w="2994621">
                <a:moveTo>
                  <a:pt x="0" y="0"/>
                </a:moveTo>
                <a:lnTo>
                  <a:pt x="2994621" y="0"/>
                </a:lnTo>
                <a:lnTo>
                  <a:pt x="2994621" y="2509643"/>
                </a:lnTo>
                <a:lnTo>
                  <a:pt x="0" y="250964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01" name="Google Shape;101;p2"/>
          <p:cNvSpPr/>
          <p:nvPr/>
        </p:nvSpPr>
        <p:spPr>
          <a:xfrm flipH="1" rot="-9734619">
            <a:off x="13011141" y="666353"/>
            <a:ext cx="5403835" cy="2008149"/>
          </a:xfrm>
          <a:custGeom>
            <a:rect b="b" l="l" r="r" t="t"/>
            <a:pathLst>
              <a:path extrusionOk="0" h="2134261" w="5782480">
                <a:moveTo>
                  <a:pt x="0" y="2134260"/>
                </a:moveTo>
                <a:lnTo>
                  <a:pt x="5782480" y="2134260"/>
                </a:lnTo>
                <a:lnTo>
                  <a:pt x="5782480" y="0"/>
                </a:lnTo>
                <a:lnTo>
                  <a:pt x="0" y="0"/>
                </a:lnTo>
                <a:lnTo>
                  <a:pt x="0" y="213426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02" name="Google Shape;102;p2"/>
          <p:cNvSpPr/>
          <p:nvPr/>
        </p:nvSpPr>
        <p:spPr>
          <a:xfrm rot="-591948">
            <a:off x="12136012" y="220833"/>
            <a:ext cx="2133744" cy="1285892"/>
          </a:xfrm>
          <a:custGeom>
            <a:rect b="b" l="l" r="r" t="t"/>
            <a:pathLst>
              <a:path extrusionOk="0" h="1366839" w="2284989">
                <a:moveTo>
                  <a:pt x="0" y="0"/>
                </a:moveTo>
                <a:lnTo>
                  <a:pt x="2284989" y="0"/>
                </a:lnTo>
                <a:lnTo>
                  <a:pt x="2284989" y="1366839"/>
                </a:lnTo>
                <a:lnTo>
                  <a:pt x="0" y="136683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03" name="Google Shape;103;p2"/>
          <p:cNvSpPr/>
          <p:nvPr/>
        </p:nvSpPr>
        <p:spPr>
          <a:xfrm rot="1548726">
            <a:off x="15708840" y="1555757"/>
            <a:ext cx="2556266" cy="1946097"/>
          </a:xfrm>
          <a:custGeom>
            <a:rect b="b" l="l" r="r" t="t"/>
            <a:pathLst>
              <a:path extrusionOk="0" h="2069255" w="2731417">
                <a:moveTo>
                  <a:pt x="0" y="0"/>
                </a:moveTo>
                <a:lnTo>
                  <a:pt x="2731417" y="0"/>
                </a:lnTo>
                <a:lnTo>
                  <a:pt x="2731417" y="2069255"/>
                </a:lnTo>
                <a:lnTo>
                  <a:pt x="0" y="206925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04" name="Google Shape;104;p2"/>
          <p:cNvSpPr/>
          <p:nvPr/>
        </p:nvSpPr>
        <p:spPr>
          <a:xfrm rot="266558">
            <a:off x="4263073" y="8214073"/>
            <a:ext cx="2784501" cy="1929131"/>
          </a:xfrm>
          <a:custGeom>
            <a:rect b="b" l="l" r="r" t="t"/>
            <a:pathLst>
              <a:path extrusionOk="0" h="1928155" w="2783092">
                <a:moveTo>
                  <a:pt x="0" y="0"/>
                </a:moveTo>
                <a:lnTo>
                  <a:pt x="2783091" y="0"/>
                </a:lnTo>
                <a:lnTo>
                  <a:pt x="2783091" y="1928155"/>
                </a:lnTo>
                <a:lnTo>
                  <a:pt x="0" y="192815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0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05" name="Google Shape;105;p2"/>
          <p:cNvSpPr/>
          <p:nvPr/>
        </p:nvSpPr>
        <p:spPr>
          <a:xfrm>
            <a:off x="7491042" y="7601131"/>
            <a:ext cx="3305915" cy="673388"/>
          </a:xfrm>
          <a:custGeom>
            <a:rect b="b" l="l" r="r" t="t"/>
            <a:pathLst>
              <a:path extrusionOk="0" h="673388" w="3305915">
                <a:moveTo>
                  <a:pt x="0" y="0"/>
                </a:moveTo>
                <a:lnTo>
                  <a:pt x="3305916" y="0"/>
                </a:lnTo>
                <a:lnTo>
                  <a:pt x="3305916" y="673388"/>
                </a:lnTo>
                <a:lnTo>
                  <a:pt x="0" y="67338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11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06" name="Google Shape;106;p2"/>
          <p:cNvSpPr txBox="1"/>
          <p:nvPr/>
        </p:nvSpPr>
        <p:spPr>
          <a:xfrm>
            <a:off x="6221673" y="2076871"/>
            <a:ext cx="5844654" cy="12295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7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800" u="none" cap="none" strike="noStrike">
                <a:solidFill>
                  <a:srgbClr val="DC3662"/>
                </a:solidFill>
                <a:latin typeface="Poppins"/>
                <a:ea typeface="Poppins"/>
                <a:cs typeface="Poppins"/>
                <a:sym typeface="Poppins"/>
              </a:rPr>
              <a:t>WELCOME TO OUR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BF10"/>
        </a:solid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3"/>
          <p:cNvSpPr/>
          <p:nvPr/>
        </p:nvSpPr>
        <p:spPr>
          <a:xfrm>
            <a:off x="11493661" y="2011283"/>
            <a:ext cx="5765639" cy="4936828"/>
          </a:xfrm>
          <a:custGeom>
            <a:rect b="b" l="l" r="r" t="t"/>
            <a:pathLst>
              <a:path extrusionOk="0" h="4936828" w="5765639">
                <a:moveTo>
                  <a:pt x="0" y="0"/>
                </a:moveTo>
                <a:lnTo>
                  <a:pt x="5765639" y="0"/>
                </a:lnTo>
                <a:lnTo>
                  <a:pt x="5765639" y="4936828"/>
                </a:lnTo>
                <a:lnTo>
                  <a:pt x="0" y="493682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2" name="Google Shape;112;p3"/>
          <p:cNvSpPr txBox="1"/>
          <p:nvPr/>
        </p:nvSpPr>
        <p:spPr>
          <a:xfrm>
            <a:off x="2302504" y="971550"/>
            <a:ext cx="98403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600" cap="none" strike="noStrike">
                <a:latin typeface="Poppins"/>
                <a:ea typeface="Poppins"/>
                <a:cs typeface="Poppins"/>
                <a:sym typeface="Poppins"/>
              </a:rPr>
              <a:t>TODAY'S AGENDA</a:t>
            </a:r>
            <a:endParaRPr/>
          </a:p>
        </p:txBody>
      </p:sp>
      <p:sp>
        <p:nvSpPr>
          <p:cNvPr id="113" name="Google Shape;113;p3"/>
          <p:cNvSpPr txBox="1"/>
          <p:nvPr/>
        </p:nvSpPr>
        <p:spPr>
          <a:xfrm>
            <a:off x="2302504" y="2448841"/>
            <a:ext cx="8585846" cy="3347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45440" lvl="1" marL="690882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3E3E3E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Introduce the speaker</a:t>
            </a:r>
            <a:endParaRPr/>
          </a:p>
          <a:p>
            <a:pPr indent="-345440" lvl="1" marL="690882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3E3E3E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Introduce your book club</a:t>
            </a:r>
            <a:endParaRPr/>
          </a:p>
          <a:p>
            <a:pPr indent="-345440" lvl="1" marL="690882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3E3E3E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Explain how you choose the books</a:t>
            </a:r>
            <a:endParaRPr/>
          </a:p>
          <a:p>
            <a:pPr indent="-345440" lvl="1" marL="690882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3E3E3E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Showcase the featured books</a:t>
            </a:r>
            <a:endParaRPr/>
          </a:p>
          <a:p>
            <a:pPr indent="-345440" lvl="1" marL="690882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3E3E3E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Provide book discussion guidelines</a:t>
            </a:r>
            <a:endParaRPr/>
          </a:p>
          <a:p>
            <a:pPr indent="-345440" lvl="1" marL="690882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3E3E3E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Encourage them to ask questions</a:t>
            </a:r>
            <a:endParaRPr/>
          </a:p>
        </p:txBody>
      </p:sp>
      <p:sp>
        <p:nvSpPr>
          <p:cNvPr id="114" name="Google Shape;114;p3"/>
          <p:cNvSpPr/>
          <p:nvPr/>
        </p:nvSpPr>
        <p:spPr>
          <a:xfrm flipH="1" rot="-282538">
            <a:off x="1524974" y="7212087"/>
            <a:ext cx="5285611" cy="1950871"/>
          </a:xfrm>
          <a:custGeom>
            <a:rect b="b" l="l" r="r" t="t"/>
            <a:pathLst>
              <a:path extrusionOk="0" h="1950871" w="5285611">
                <a:moveTo>
                  <a:pt x="5285611" y="0"/>
                </a:moveTo>
                <a:lnTo>
                  <a:pt x="0" y="0"/>
                </a:lnTo>
                <a:lnTo>
                  <a:pt x="0" y="1950871"/>
                </a:lnTo>
                <a:lnTo>
                  <a:pt x="5285611" y="1950871"/>
                </a:lnTo>
                <a:lnTo>
                  <a:pt x="5285611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5" name="Google Shape;115;p3"/>
          <p:cNvSpPr/>
          <p:nvPr/>
        </p:nvSpPr>
        <p:spPr>
          <a:xfrm flipH="1" rot="10612214">
            <a:off x="6644741" y="7604719"/>
            <a:ext cx="5285611" cy="1950871"/>
          </a:xfrm>
          <a:custGeom>
            <a:rect b="b" l="l" r="r" t="t"/>
            <a:pathLst>
              <a:path extrusionOk="0" h="1950871" w="5285611">
                <a:moveTo>
                  <a:pt x="5285611" y="0"/>
                </a:moveTo>
                <a:lnTo>
                  <a:pt x="0" y="0"/>
                </a:lnTo>
                <a:lnTo>
                  <a:pt x="0" y="1950871"/>
                </a:lnTo>
                <a:lnTo>
                  <a:pt x="5285611" y="1950871"/>
                </a:lnTo>
                <a:lnTo>
                  <a:pt x="5285611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6" name="Google Shape;116;p3"/>
          <p:cNvSpPr/>
          <p:nvPr/>
        </p:nvSpPr>
        <p:spPr>
          <a:xfrm rot="628397">
            <a:off x="11149334" y="7712365"/>
            <a:ext cx="2017761" cy="1621546"/>
          </a:xfrm>
          <a:custGeom>
            <a:rect b="b" l="l" r="r" t="t"/>
            <a:pathLst>
              <a:path extrusionOk="0" h="1621546" w="2017761">
                <a:moveTo>
                  <a:pt x="0" y="0"/>
                </a:moveTo>
                <a:lnTo>
                  <a:pt x="2017761" y="0"/>
                </a:lnTo>
                <a:lnTo>
                  <a:pt x="2017761" y="1621546"/>
                </a:lnTo>
                <a:lnTo>
                  <a:pt x="0" y="162154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7" name="Google Shape;117;p3"/>
          <p:cNvSpPr/>
          <p:nvPr/>
        </p:nvSpPr>
        <p:spPr>
          <a:xfrm rot="-4264292">
            <a:off x="5692706" y="7267515"/>
            <a:ext cx="1856262" cy="1653426"/>
          </a:xfrm>
          <a:custGeom>
            <a:rect b="b" l="l" r="r" t="t"/>
            <a:pathLst>
              <a:path extrusionOk="0" h="1653426" w="1856262">
                <a:moveTo>
                  <a:pt x="0" y="0"/>
                </a:moveTo>
                <a:lnTo>
                  <a:pt x="1856262" y="0"/>
                </a:lnTo>
                <a:lnTo>
                  <a:pt x="1856262" y="1653426"/>
                </a:lnTo>
                <a:lnTo>
                  <a:pt x="0" y="165342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8" name="Google Shape;118;p3"/>
          <p:cNvSpPr/>
          <p:nvPr/>
        </p:nvSpPr>
        <p:spPr>
          <a:xfrm rot="-1399989">
            <a:off x="939569" y="6524267"/>
            <a:ext cx="1713472" cy="2171451"/>
          </a:xfrm>
          <a:custGeom>
            <a:rect b="b" l="l" r="r" t="t"/>
            <a:pathLst>
              <a:path extrusionOk="0" h="2171451" w="1713472">
                <a:moveTo>
                  <a:pt x="0" y="0"/>
                </a:moveTo>
                <a:lnTo>
                  <a:pt x="1713473" y="0"/>
                </a:lnTo>
                <a:lnTo>
                  <a:pt x="1713473" y="2171451"/>
                </a:lnTo>
                <a:lnTo>
                  <a:pt x="0" y="217145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BF10"/>
        </a:solid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"/>
          <p:cNvSpPr/>
          <p:nvPr/>
        </p:nvSpPr>
        <p:spPr>
          <a:xfrm flipH="1">
            <a:off x="10926082" y="7790248"/>
            <a:ext cx="6044818" cy="1813445"/>
          </a:xfrm>
          <a:custGeom>
            <a:rect b="b" l="l" r="r" t="t"/>
            <a:pathLst>
              <a:path extrusionOk="0" h="1813445" w="6044818">
                <a:moveTo>
                  <a:pt x="0" y="1813446"/>
                </a:moveTo>
                <a:lnTo>
                  <a:pt x="6044818" y="1813446"/>
                </a:lnTo>
                <a:lnTo>
                  <a:pt x="6044818" y="0"/>
                </a:lnTo>
                <a:lnTo>
                  <a:pt x="0" y="0"/>
                </a:lnTo>
                <a:lnTo>
                  <a:pt x="0" y="1813446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4" name="Google Shape;124;p4"/>
          <p:cNvSpPr/>
          <p:nvPr/>
        </p:nvSpPr>
        <p:spPr>
          <a:xfrm rot="-5225985">
            <a:off x="13479524" y="4094182"/>
            <a:ext cx="6044818" cy="1813445"/>
          </a:xfrm>
          <a:custGeom>
            <a:rect b="b" l="l" r="r" t="t"/>
            <a:pathLst>
              <a:path extrusionOk="0" h="1813445" w="6044818">
                <a:moveTo>
                  <a:pt x="6044818" y="1813445"/>
                </a:moveTo>
                <a:lnTo>
                  <a:pt x="0" y="1813445"/>
                </a:lnTo>
                <a:lnTo>
                  <a:pt x="0" y="0"/>
                </a:lnTo>
                <a:lnTo>
                  <a:pt x="6044818" y="0"/>
                </a:lnTo>
                <a:lnTo>
                  <a:pt x="6044818" y="1813445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5" name="Google Shape;125;p4"/>
          <p:cNvSpPr/>
          <p:nvPr/>
        </p:nvSpPr>
        <p:spPr>
          <a:xfrm rot="-972615">
            <a:off x="15631339" y="1316185"/>
            <a:ext cx="2385081" cy="2285341"/>
          </a:xfrm>
          <a:custGeom>
            <a:rect b="b" l="l" r="r" t="t"/>
            <a:pathLst>
              <a:path extrusionOk="0" h="2285341" w="2385081">
                <a:moveTo>
                  <a:pt x="0" y="0"/>
                </a:moveTo>
                <a:lnTo>
                  <a:pt x="2385081" y="0"/>
                </a:lnTo>
                <a:lnTo>
                  <a:pt x="2385081" y="2285341"/>
                </a:lnTo>
                <a:lnTo>
                  <a:pt x="0" y="228534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6" name="Google Shape;126;p4"/>
          <p:cNvSpPr/>
          <p:nvPr/>
        </p:nvSpPr>
        <p:spPr>
          <a:xfrm rot="-979149">
            <a:off x="9608977" y="7172922"/>
            <a:ext cx="2634209" cy="2025946"/>
          </a:xfrm>
          <a:custGeom>
            <a:rect b="b" l="l" r="r" t="t"/>
            <a:pathLst>
              <a:path extrusionOk="0" h="2025946" w="2634209">
                <a:moveTo>
                  <a:pt x="0" y="0"/>
                </a:moveTo>
                <a:lnTo>
                  <a:pt x="2634209" y="0"/>
                </a:lnTo>
                <a:lnTo>
                  <a:pt x="2634209" y="2025946"/>
                </a:lnTo>
                <a:lnTo>
                  <a:pt x="0" y="202594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7" name="Google Shape;127;p4"/>
          <p:cNvSpPr/>
          <p:nvPr/>
        </p:nvSpPr>
        <p:spPr>
          <a:xfrm rot="-3611934">
            <a:off x="14892765" y="7036620"/>
            <a:ext cx="2367301" cy="2057400"/>
          </a:xfrm>
          <a:custGeom>
            <a:rect b="b" l="l" r="r" t="t"/>
            <a:pathLst>
              <a:path extrusionOk="0" h="2057400" w="2367301">
                <a:moveTo>
                  <a:pt x="0" y="0"/>
                </a:moveTo>
                <a:lnTo>
                  <a:pt x="2367302" y="0"/>
                </a:lnTo>
                <a:lnTo>
                  <a:pt x="2367302" y="2057400"/>
                </a:lnTo>
                <a:lnTo>
                  <a:pt x="0" y="20574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8" name="Google Shape;128;p4"/>
          <p:cNvSpPr txBox="1"/>
          <p:nvPr/>
        </p:nvSpPr>
        <p:spPr>
          <a:xfrm>
            <a:off x="1661457" y="1812762"/>
            <a:ext cx="8491712" cy="10572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600" u="none" cap="none" strike="noStrike">
                <a:solidFill>
                  <a:srgbClr val="3E3E3E"/>
                </a:solidFill>
                <a:latin typeface="Poppins"/>
                <a:ea typeface="Poppins"/>
                <a:cs typeface="Poppins"/>
                <a:sym typeface="Poppins"/>
              </a:rPr>
              <a:t>HELLO, EVERYONE!</a:t>
            </a:r>
            <a:endParaRPr/>
          </a:p>
        </p:txBody>
      </p:sp>
      <p:sp>
        <p:nvSpPr>
          <p:cNvPr id="129" name="Google Shape;129;p4"/>
          <p:cNvSpPr txBox="1"/>
          <p:nvPr/>
        </p:nvSpPr>
        <p:spPr>
          <a:xfrm>
            <a:off x="1661457" y="3312142"/>
            <a:ext cx="7935075" cy="10998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200" u="none" cap="none" strike="noStrike">
                <a:solidFill>
                  <a:srgbClr val="3E3E3E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Introduce the speaker(s), share relevant details, etc.</a:t>
            </a:r>
            <a:endParaRPr/>
          </a:p>
        </p:txBody>
      </p:sp>
      <p:sp>
        <p:nvSpPr>
          <p:cNvPr id="130" name="Google Shape;130;p4"/>
          <p:cNvSpPr/>
          <p:nvPr/>
        </p:nvSpPr>
        <p:spPr>
          <a:xfrm>
            <a:off x="10742356" y="2458855"/>
            <a:ext cx="4617402" cy="4664043"/>
          </a:xfrm>
          <a:custGeom>
            <a:rect b="b" l="l" r="r" t="t"/>
            <a:pathLst>
              <a:path extrusionOk="0" h="4664043" w="4617402">
                <a:moveTo>
                  <a:pt x="0" y="0"/>
                </a:moveTo>
                <a:lnTo>
                  <a:pt x="4617402" y="0"/>
                </a:lnTo>
                <a:lnTo>
                  <a:pt x="4617402" y="4664043"/>
                </a:lnTo>
                <a:lnTo>
                  <a:pt x="0" y="466404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BF10"/>
        </a:solid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5"/>
          <p:cNvSpPr/>
          <p:nvPr/>
        </p:nvSpPr>
        <p:spPr>
          <a:xfrm>
            <a:off x="11238389" y="1080470"/>
            <a:ext cx="6020911" cy="6081728"/>
          </a:xfrm>
          <a:custGeom>
            <a:rect b="b" l="l" r="r" t="t"/>
            <a:pathLst>
              <a:path extrusionOk="0" h="6081728" w="6020911">
                <a:moveTo>
                  <a:pt x="0" y="0"/>
                </a:moveTo>
                <a:lnTo>
                  <a:pt x="6020911" y="0"/>
                </a:lnTo>
                <a:lnTo>
                  <a:pt x="6020911" y="6081728"/>
                </a:lnTo>
                <a:lnTo>
                  <a:pt x="0" y="608172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6" name="Google Shape;136;p5"/>
          <p:cNvSpPr/>
          <p:nvPr/>
        </p:nvSpPr>
        <p:spPr>
          <a:xfrm flipH="1" rot="-486769">
            <a:off x="1668581" y="8127626"/>
            <a:ext cx="5285611" cy="1950871"/>
          </a:xfrm>
          <a:custGeom>
            <a:rect b="b" l="l" r="r" t="t"/>
            <a:pathLst>
              <a:path extrusionOk="0" h="1950871" w="5285611">
                <a:moveTo>
                  <a:pt x="5285611" y="0"/>
                </a:moveTo>
                <a:lnTo>
                  <a:pt x="0" y="0"/>
                </a:lnTo>
                <a:lnTo>
                  <a:pt x="0" y="1950871"/>
                </a:lnTo>
                <a:lnTo>
                  <a:pt x="5285611" y="1950871"/>
                </a:lnTo>
                <a:lnTo>
                  <a:pt x="5285611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7" name="Google Shape;137;p5"/>
          <p:cNvSpPr/>
          <p:nvPr/>
        </p:nvSpPr>
        <p:spPr>
          <a:xfrm flipH="1" rot="10407983">
            <a:off x="6802628" y="8215587"/>
            <a:ext cx="5285611" cy="1950871"/>
          </a:xfrm>
          <a:custGeom>
            <a:rect b="b" l="l" r="r" t="t"/>
            <a:pathLst>
              <a:path extrusionOk="0" h="1950871" w="5285611">
                <a:moveTo>
                  <a:pt x="5285611" y="0"/>
                </a:moveTo>
                <a:lnTo>
                  <a:pt x="0" y="0"/>
                </a:lnTo>
                <a:lnTo>
                  <a:pt x="0" y="1950871"/>
                </a:lnTo>
                <a:lnTo>
                  <a:pt x="5285611" y="1950871"/>
                </a:lnTo>
                <a:lnTo>
                  <a:pt x="5285611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8" name="Google Shape;138;p5"/>
          <p:cNvSpPr/>
          <p:nvPr/>
        </p:nvSpPr>
        <p:spPr>
          <a:xfrm rot="-1596112">
            <a:off x="1052900" y="7494298"/>
            <a:ext cx="1109670" cy="1362318"/>
          </a:xfrm>
          <a:custGeom>
            <a:rect b="b" l="l" r="r" t="t"/>
            <a:pathLst>
              <a:path extrusionOk="0" h="1362318" w="1109670">
                <a:moveTo>
                  <a:pt x="0" y="0"/>
                </a:moveTo>
                <a:lnTo>
                  <a:pt x="1109670" y="0"/>
                </a:lnTo>
                <a:lnTo>
                  <a:pt x="1109670" y="1362318"/>
                </a:lnTo>
                <a:lnTo>
                  <a:pt x="0" y="136231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39" name="Google Shape;139;p5"/>
          <p:cNvSpPr/>
          <p:nvPr/>
        </p:nvSpPr>
        <p:spPr>
          <a:xfrm rot="915405">
            <a:off x="1551102" y="8291760"/>
            <a:ext cx="1137500" cy="1396485"/>
          </a:xfrm>
          <a:custGeom>
            <a:rect b="b" l="l" r="r" t="t"/>
            <a:pathLst>
              <a:path extrusionOk="0" h="1396485" w="1137500">
                <a:moveTo>
                  <a:pt x="0" y="0"/>
                </a:moveTo>
                <a:lnTo>
                  <a:pt x="1137500" y="0"/>
                </a:lnTo>
                <a:lnTo>
                  <a:pt x="1137500" y="1396485"/>
                </a:lnTo>
                <a:lnTo>
                  <a:pt x="0" y="139648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0" name="Google Shape;140;p5"/>
          <p:cNvSpPr/>
          <p:nvPr/>
        </p:nvSpPr>
        <p:spPr>
          <a:xfrm rot="693007">
            <a:off x="5988827" y="7990912"/>
            <a:ext cx="1619502" cy="1739700"/>
          </a:xfrm>
          <a:custGeom>
            <a:rect b="b" l="l" r="r" t="t"/>
            <a:pathLst>
              <a:path extrusionOk="0" h="1739700" w="1619502">
                <a:moveTo>
                  <a:pt x="0" y="0"/>
                </a:moveTo>
                <a:lnTo>
                  <a:pt x="1619503" y="0"/>
                </a:lnTo>
                <a:lnTo>
                  <a:pt x="1619503" y="1739700"/>
                </a:lnTo>
                <a:lnTo>
                  <a:pt x="0" y="173970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1" name="Google Shape;141;p5"/>
          <p:cNvSpPr/>
          <p:nvPr/>
        </p:nvSpPr>
        <p:spPr>
          <a:xfrm rot="-761421">
            <a:off x="11378741" y="8453982"/>
            <a:ext cx="2712560" cy="1499306"/>
          </a:xfrm>
          <a:custGeom>
            <a:rect b="b" l="l" r="r" t="t"/>
            <a:pathLst>
              <a:path extrusionOk="0" h="1499306" w="2712560">
                <a:moveTo>
                  <a:pt x="0" y="0"/>
                </a:moveTo>
                <a:lnTo>
                  <a:pt x="2712561" y="0"/>
                </a:lnTo>
                <a:lnTo>
                  <a:pt x="2712561" y="1499306"/>
                </a:lnTo>
                <a:lnTo>
                  <a:pt x="0" y="149930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2" name="Google Shape;142;p5"/>
          <p:cNvSpPr txBox="1"/>
          <p:nvPr/>
        </p:nvSpPr>
        <p:spPr>
          <a:xfrm>
            <a:off x="1523973" y="1294303"/>
            <a:ext cx="935724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600" u="none" cap="none" strike="noStrike">
                <a:solidFill>
                  <a:srgbClr val="3E3E3E"/>
                </a:solidFill>
                <a:latin typeface="Poppins"/>
                <a:ea typeface="Poppins"/>
                <a:cs typeface="Poppins"/>
                <a:sym typeface="Poppins"/>
              </a:rPr>
              <a:t>WELCOME TO OUR BOOK CLUB!</a:t>
            </a:r>
            <a:endParaRPr/>
          </a:p>
        </p:txBody>
      </p:sp>
      <p:sp>
        <p:nvSpPr>
          <p:cNvPr id="143" name="Google Shape;143;p5"/>
          <p:cNvSpPr txBox="1"/>
          <p:nvPr/>
        </p:nvSpPr>
        <p:spPr>
          <a:xfrm>
            <a:off x="1523973" y="3666748"/>
            <a:ext cx="8761926" cy="112839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200" u="none" cap="none" strike="noStrike">
                <a:solidFill>
                  <a:srgbClr val="3E3E3E"/>
                </a:solidFill>
                <a:latin typeface="Poppins"/>
                <a:ea typeface="Poppins"/>
                <a:cs typeface="Poppins"/>
                <a:sym typeface="Poppins"/>
              </a:rPr>
              <a:t>Welcome the members. Introduce your book club.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BF10"/>
        </a:solidFill>
      </p:bgPr>
    </p:bg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6"/>
          <p:cNvSpPr/>
          <p:nvPr/>
        </p:nvSpPr>
        <p:spPr>
          <a:xfrm flipH="1" rot="-4172637">
            <a:off x="15192840" y="6015099"/>
            <a:ext cx="4186281" cy="1255884"/>
          </a:xfrm>
          <a:custGeom>
            <a:rect b="b" l="l" r="r" t="t"/>
            <a:pathLst>
              <a:path extrusionOk="0" h="1255884" w="4186281">
                <a:moveTo>
                  <a:pt x="0" y="1255884"/>
                </a:moveTo>
                <a:lnTo>
                  <a:pt x="4186281" y="1255884"/>
                </a:lnTo>
                <a:lnTo>
                  <a:pt x="4186281" y="0"/>
                </a:lnTo>
                <a:lnTo>
                  <a:pt x="0" y="0"/>
                </a:lnTo>
                <a:lnTo>
                  <a:pt x="0" y="1255884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9" name="Google Shape;149;p6"/>
          <p:cNvSpPr/>
          <p:nvPr/>
        </p:nvSpPr>
        <p:spPr>
          <a:xfrm rot="-6946793">
            <a:off x="14306489" y="2284059"/>
            <a:ext cx="5043077" cy="1512923"/>
          </a:xfrm>
          <a:custGeom>
            <a:rect b="b" l="l" r="r" t="t"/>
            <a:pathLst>
              <a:path extrusionOk="0" h="1512923" w="5043077">
                <a:moveTo>
                  <a:pt x="5043077" y="1512923"/>
                </a:moveTo>
                <a:lnTo>
                  <a:pt x="0" y="1512923"/>
                </a:lnTo>
                <a:lnTo>
                  <a:pt x="0" y="0"/>
                </a:lnTo>
                <a:lnTo>
                  <a:pt x="5043077" y="0"/>
                </a:lnTo>
                <a:lnTo>
                  <a:pt x="5043077" y="1512923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0" name="Google Shape;150;p6"/>
          <p:cNvSpPr/>
          <p:nvPr/>
        </p:nvSpPr>
        <p:spPr>
          <a:xfrm rot="-3735057">
            <a:off x="15175108" y="680361"/>
            <a:ext cx="1013246" cy="1407285"/>
          </a:xfrm>
          <a:custGeom>
            <a:rect b="b" l="l" r="r" t="t"/>
            <a:pathLst>
              <a:path extrusionOk="0" h="1407285" w="1013246">
                <a:moveTo>
                  <a:pt x="0" y="0"/>
                </a:moveTo>
                <a:lnTo>
                  <a:pt x="1013245" y="0"/>
                </a:lnTo>
                <a:lnTo>
                  <a:pt x="1013245" y="1407285"/>
                </a:lnTo>
                <a:lnTo>
                  <a:pt x="0" y="1407285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1" name="Google Shape;151;p6"/>
          <p:cNvSpPr/>
          <p:nvPr/>
        </p:nvSpPr>
        <p:spPr>
          <a:xfrm flipH="1" rot="801987">
            <a:off x="13235607" y="3618179"/>
            <a:ext cx="3058062" cy="2492320"/>
          </a:xfrm>
          <a:custGeom>
            <a:rect b="b" l="l" r="r" t="t"/>
            <a:pathLst>
              <a:path extrusionOk="0" h="2492320" w="3058062">
                <a:moveTo>
                  <a:pt x="3058062" y="0"/>
                </a:moveTo>
                <a:lnTo>
                  <a:pt x="0" y="0"/>
                </a:lnTo>
                <a:lnTo>
                  <a:pt x="0" y="2492321"/>
                </a:lnTo>
                <a:lnTo>
                  <a:pt x="3058062" y="2492321"/>
                </a:lnTo>
                <a:lnTo>
                  <a:pt x="3058062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2" name="Google Shape;152;p6"/>
          <p:cNvSpPr/>
          <p:nvPr/>
        </p:nvSpPr>
        <p:spPr>
          <a:xfrm>
            <a:off x="12465212" y="442175"/>
            <a:ext cx="2525171" cy="3435607"/>
          </a:xfrm>
          <a:custGeom>
            <a:rect b="b" l="l" r="r" t="t"/>
            <a:pathLst>
              <a:path extrusionOk="0" h="3435607" w="2525171">
                <a:moveTo>
                  <a:pt x="0" y="0"/>
                </a:moveTo>
                <a:lnTo>
                  <a:pt x="2525171" y="0"/>
                </a:lnTo>
                <a:lnTo>
                  <a:pt x="2525171" y="3435607"/>
                </a:lnTo>
                <a:lnTo>
                  <a:pt x="0" y="343560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3" name="Google Shape;153;p6"/>
          <p:cNvSpPr/>
          <p:nvPr/>
        </p:nvSpPr>
        <p:spPr>
          <a:xfrm flipH="1" rot="-418495">
            <a:off x="12674346" y="6146026"/>
            <a:ext cx="2210080" cy="3579077"/>
          </a:xfrm>
          <a:custGeom>
            <a:rect b="b" l="l" r="r" t="t"/>
            <a:pathLst>
              <a:path extrusionOk="0" h="3579077" w="2210080">
                <a:moveTo>
                  <a:pt x="2210080" y="0"/>
                </a:moveTo>
                <a:lnTo>
                  <a:pt x="0" y="0"/>
                </a:lnTo>
                <a:lnTo>
                  <a:pt x="0" y="3579077"/>
                </a:lnTo>
                <a:lnTo>
                  <a:pt x="2210080" y="3579077"/>
                </a:lnTo>
                <a:lnTo>
                  <a:pt x="221008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4" name="Google Shape;154;p6"/>
          <p:cNvSpPr/>
          <p:nvPr/>
        </p:nvSpPr>
        <p:spPr>
          <a:xfrm rot="-6312795">
            <a:off x="15172026" y="7783362"/>
            <a:ext cx="2215066" cy="1574711"/>
          </a:xfrm>
          <a:custGeom>
            <a:rect b="b" l="l" r="r" t="t"/>
            <a:pathLst>
              <a:path extrusionOk="0" h="1574711" w="2215066">
                <a:moveTo>
                  <a:pt x="0" y="0"/>
                </a:moveTo>
                <a:lnTo>
                  <a:pt x="2215066" y="0"/>
                </a:lnTo>
                <a:lnTo>
                  <a:pt x="2215066" y="1574711"/>
                </a:lnTo>
                <a:lnTo>
                  <a:pt x="0" y="1574711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8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5" name="Google Shape;155;p6"/>
          <p:cNvSpPr/>
          <p:nvPr/>
        </p:nvSpPr>
        <p:spPr>
          <a:xfrm rot="-6031337">
            <a:off x="16482378" y="4172225"/>
            <a:ext cx="1695150" cy="1454747"/>
          </a:xfrm>
          <a:custGeom>
            <a:rect b="b" l="l" r="r" t="t"/>
            <a:pathLst>
              <a:path extrusionOk="0" h="1454747" w="1695150">
                <a:moveTo>
                  <a:pt x="0" y="0"/>
                </a:moveTo>
                <a:lnTo>
                  <a:pt x="1695150" y="0"/>
                </a:lnTo>
                <a:lnTo>
                  <a:pt x="1695150" y="1454747"/>
                </a:lnTo>
                <a:lnTo>
                  <a:pt x="0" y="145474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9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56" name="Google Shape;156;p6"/>
          <p:cNvSpPr txBox="1"/>
          <p:nvPr/>
        </p:nvSpPr>
        <p:spPr>
          <a:xfrm>
            <a:off x="1451394" y="1292812"/>
            <a:ext cx="935724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600" u="none" cap="none" strike="noStrike">
                <a:solidFill>
                  <a:srgbClr val="3E3E3E"/>
                </a:solidFill>
                <a:latin typeface="Poppins"/>
                <a:ea typeface="Poppins"/>
                <a:cs typeface="Poppins"/>
                <a:sym typeface="Poppins"/>
              </a:rPr>
              <a:t>HOW WE CHOOSE THE BOOKS</a:t>
            </a:r>
            <a:endParaRPr/>
          </a:p>
        </p:txBody>
      </p:sp>
      <p:sp>
        <p:nvSpPr>
          <p:cNvPr id="157" name="Google Shape;157;p6"/>
          <p:cNvSpPr txBox="1"/>
          <p:nvPr/>
        </p:nvSpPr>
        <p:spPr>
          <a:xfrm>
            <a:off x="1451394" y="3735945"/>
            <a:ext cx="8761926" cy="112839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200" u="none" cap="none" strike="noStrike">
                <a:solidFill>
                  <a:srgbClr val="3E3E3E"/>
                </a:solidFill>
                <a:latin typeface="Poppins"/>
                <a:ea typeface="Poppins"/>
                <a:cs typeface="Poppins"/>
                <a:sym typeface="Poppins"/>
              </a:rPr>
              <a:t>Explain how books are chosen for your book club.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BF10"/>
        </a:solidFill>
      </p:bgPr>
    </p:bg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7"/>
          <p:cNvSpPr/>
          <p:nvPr/>
        </p:nvSpPr>
        <p:spPr>
          <a:xfrm>
            <a:off x="11335130" y="2496645"/>
            <a:ext cx="6283336" cy="5293710"/>
          </a:xfrm>
          <a:custGeom>
            <a:rect b="b" l="l" r="r" t="t"/>
            <a:pathLst>
              <a:path extrusionOk="0" h="5293710" w="6283336">
                <a:moveTo>
                  <a:pt x="0" y="0"/>
                </a:moveTo>
                <a:lnTo>
                  <a:pt x="6283336" y="0"/>
                </a:lnTo>
                <a:lnTo>
                  <a:pt x="6283336" y="5293710"/>
                </a:lnTo>
                <a:lnTo>
                  <a:pt x="0" y="529371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63" name="Google Shape;163;p7"/>
          <p:cNvSpPr txBox="1"/>
          <p:nvPr/>
        </p:nvSpPr>
        <p:spPr>
          <a:xfrm>
            <a:off x="1453817" y="1439370"/>
            <a:ext cx="10103796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6600" u="none" cap="none" strike="noStrike">
                <a:solidFill>
                  <a:srgbClr val="3E3E3E"/>
                </a:solidFill>
                <a:latin typeface="Poppins"/>
                <a:ea typeface="Poppins"/>
                <a:cs typeface="Poppins"/>
                <a:sym typeface="Poppins"/>
              </a:rPr>
              <a:t>BOOK DISCUSSION GUIDELINES</a:t>
            </a:r>
            <a:endParaRPr/>
          </a:p>
        </p:txBody>
      </p:sp>
      <p:sp>
        <p:nvSpPr>
          <p:cNvPr id="164" name="Google Shape;164;p7"/>
          <p:cNvSpPr txBox="1"/>
          <p:nvPr/>
        </p:nvSpPr>
        <p:spPr>
          <a:xfrm>
            <a:off x="1453817" y="3857987"/>
            <a:ext cx="8761926" cy="169037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45440" lvl="1" marL="690882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3E3E3E"/>
                </a:solidFill>
                <a:latin typeface="Poppins"/>
                <a:ea typeface="Poppins"/>
                <a:cs typeface="Poppins"/>
                <a:sym typeface="Poppins"/>
              </a:rPr>
              <a:t>Establish guidelines on </a:t>
            </a:r>
            <a:endParaRPr/>
          </a:p>
          <a:p>
            <a:pPr indent="-345440" lvl="1" marL="690882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3E3E3E"/>
                </a:solidFill>
                <a:latin typeface="Poppins"/>
                <a:ea typeface="Poppins"/>
                <a:cs typeface="Poppins"/>
                <a:sym typeface="Poppins"/>
              </a:rPr>
              <a:t>how members share their feedback</a:t>
            </a:r>
            <a:endParaRPr/>
          </a:p>
          <a:p>
            <a:pPr indent="-345440" lvl="1" marL="690882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E3E3E"/>
              </a:buClr>
              <a:buSzPts val="3200"/>
              <a:buFont typeface="Arial"/>
              <a:buChar char="•"/>
            </a:pPr>
            <a:r>
              <a:rPr b="0" i="0" lang="en-US" sz="3200" u="none" cap="none" strike="noStrike">
                <a:solidFill>
                  <a:srgbClr val="3E3E3E"/>
                </a:solidFill>
                <a:latin typeface="Poppins"/>
                <a:ea typeface="Poppins"/>
                <a:cs typeface="Poppins"/>
                <a:sym typeface="Poppins"/>
              </a:rPr>
              <a:t>Encourage everyone to participate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BF10"/>
        </a:solidFill>
      </p:bgPr>
    </p:bg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8"/>
          <p:cNvSpPr/>
          <p:nvPr/>
        </p:nvSpPr>
        <p:spPr>
          <a:xfrm flipH="1" rot="-282538">
            <a:off x="3952233" y="7212087"/>
            <a:ext cx="5285611" cy="1950871"/>
          </a:xfrm>
          <a:custGeom>
            <a:rect b="b" l="l" r="r" t="t"/>
            <a:pathLst>
              <a:path extrusionOk="0" h="1950871" w="5285611">
                <a:moveTo>
                  <a:pt x="5285611" y="0"/>
                </a:moveTo>
                <a:lnTo>
                  <a:pt x="0" y="0"/>
                </a:lnTo>
                <a:lnTo>
                  <a:pt x="0" y="1950871"/>
                </a:lnTo>
                <a:lnTo>
                  <a:pt x="5285611" y="1950871"/>
                </a:lnTo>
                <a:lnTo>
                  <a:pt x="5285611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0" name="Google Shape;170;p8"/>
          <p:cNvSpPr/>
          <p:nvPr/>
        </p:nvSpPr>
        <p:spPr>
          <a:xfrm flipH="1" rot="10612214">
            <a:off x="9071999" y="7604719"/>
            <a:ext cx="5285611" cy="1950871"/>
          </a:xfrm>
          <a:custGeom>
            <a:rect b="b" l="l" r="r" t="t"/>
            <a:pathLst>
              <a:path extrusionOk="0" h="1950871" w="5285611">
                <a:moveTo>
                  <a:pt x="5285611" y="0"/>
                </a:moveTo>
                <a:lnTo>
                  <a:pt x="0" y="0"/>
                </a:lnTo>
                <a:lnTo>
                  <a:pt x="0" y="1950871"/>
                </a:lnTo>
                <a:lnTo>
                  <a:pt x="5285611" y="1950871"/>
                </a:lnTo>
                <a:lnTo>
                  <a:pt x="5285611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1" name="Google Shape;171;p8"/>
          <p:cNvSpPr txBox="1"/>
          <p:nvPr/>
        </p:nvSpPr>
        <p:spPr>
          <a:xfrm>
            <a:off x="3035498" y="1057628"/>
            <a:ext cx="12217005" cy="12858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7999" u="none" cap="none" strike="noStrike">
                <a:solidFill>
                  <a:srgbClr val="3E3E3E"/>
                </a:solidFill>
                <a:latin typeface="Poppins"/>
                <a:ea typeface="Poppins"/>
                <a:cs typeface="Poppins"/>
                <a:sym typeface="Poppins"/>
              </a:rPr>
              <a:t>FEATURED BOOK #1</a:t>
            </a:r>
            <a:endParaRPr/>
          </a:p>
        </p:txBody>
      </p:sp>
      <p:cxnSp>
        <p:nvCxnSpPr>
          <p:cNvPr id="172" name="Google Shape;172;p8"/>
          <p:cNvCxnSpPr/>
          <p:nvPr/>
        </p:nvCxnSpPr>
        <p:spPr>
          <a:xfrm>
            <a:off x="3839797" y="3050291"/>
            <a:ext cx="10608406" cy="0"/>
          </a:xfrm>
          <a:prstGeom prst="straightConnector1">
            <a:avLst/>
          </a:prstGeom>
          <a:noFill/>
          <a:ln cap="flat" cmpd="sng" w="38100">
            <a:solidFill>
              <a:srgbClr val="DC366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3" name="Google Shape;173;p8"/>
          <p:cNvSpPr txBox="1"/>
          <p:nvPr/>
        </p:nvSpPr>
        <p:spPr>
          <a:xfrm>
            <a:off x="3839806" y="2362553"/>
            <a:ext cx="10608389" cy="5664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200" u="none" cap="none" strike="noStrike">
                <a:solidFill>
                  <a:srgbClr val="3E3E3E"/>
                </a:solidFill>
                <a:latin typeface="Poppins"/>
                <a:ea typeface="Poppins"/>
                <a:cs typeface="Poppins"/>
                <a:sym typeface="Poppins"/>
              </a:rPr>
              <a:t>Write the name of the book and author here. </a:t>
            </a:r>
            <a:endParaRPr/>
          </a:p>
        </p:txBody>
      </p:sp>
      <p:sp>
        <p:nvSpPr>
          <p:cNvPr id="174" name="Google Shape;174;p8"/>
          <p:cNvSpPr txBox="1"/>
          <p:nvPr/>
        </p:nvSpPr>
        <p:spPr>
          <a:xfrm>
            <a:off x="3839806" y="3678941"/>
            <a:ext cx="10608389" cy="103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900" u="none" cap="none" strike="noStrike">
                <a:solidFill>
                  <a:srgbClr val="3E3E3E"/>
                </a:solidFill>
                <a:latin typeface="Poppins"/>
                <a:ea typeface="Poppins"/>
                <a:cs typeface="Poppins"/>
                <a:sym typeface="Poppins"/>
              </a:rPr>
              <a:t>Provide a short background about the book and author.</a:t>
            </a:r>
            <a:endParaRPr/>
          </a:p>
        </p:txBody>
      </p:sp>
      <p:sp>
        <p:nvSpPr>
          <p:cNvPr id="175" name="Google Shape;175;p8"/>
          <p:cNvSpPr/>
          <p:nvPr/>
        </p:nvSpPr>
        <p:spPr>
          <a:xfrm rot="-1712681">
            <a:off x="13404277" y="7591901"/>
            <a:ext cx="2390314" cy="2003204"/>
          </a:xfrm>
          <a:custGeom>
            <a:rect b="b" l="l" r="r" t="t"/>
            <a:pathLst>
              <a:path extrusionOk="0" h="2003204" w="2390314">
                <a:moveTo>
                  <a:pt x="0" y="0"/>
                </a:moveTo>
                <a:lnTo>
                  <a:pt x="2390314" y="0"/>
                </a:lnTo>
                <a:lnTo>
                  <a:pt x="2390314" y="2003204"/>
                </a:lnTo>
                <a:lnTo>
                  <a:pt x="0" y="200320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6" name="Google Shape;176;p8"/>
          <p:cNvSpPr/>
          <p:nvPr/>
        </p:nvSpPr>
        <p:spPr>
          <a:xfrm rot="-1351387">
            <a:off x="7876988" y="6975408"/>
            <a:ext cx="2534023" cy="1755598"/>
          </a:xfrm>
          <a:custGeom>
            <a:rect b="b" l="l" r="r" t="t"/>
            <a:pathLst>
              <a:path extrusionOk="0" h="1755598" w="2534023">
                <a:moveTo>
                  <a:pt x="0" y="0"/>
                </a:moveTo>
                <a:lnTo>
                  <a:pt x="2534024" y="0"/>
                </a:lnTo>
                <a:lnTo>
                  <a:pt x="2534024" y="1755597"/>
                </a:lnTo>
                <a:lnTo>
                  <a:pt x="0" y="175559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7" name="Google Shape;177;p8"/>
          <p:cNvSpPr/>
          <p:nvPr/>
        </p:nvSpPr>
        <p:spPr>
          <a:xfrm rot="-907638">
            <a:off x="2686716" y="7577089"/>
            <a:ext cx="2040963" cy="1220867"/>
          </a:xfrm>
          <a:custGeom>
            <a:rect b="b" l="l" r="r" t="t"/>
            <a:pathLst>
              <a:path extrusionOk="0" h="1220867" w="2040963">
                <a:moveTo>
                  <a:pt x="0" y="0"/>
                </a:moveTo>
                <a:lnTo>
                  <a:pt x="2040963" y="0"/>
                </a:lnTo>
                <a:lnTo>
                  <a:pt x="2040963" y="1220867"/>
                </a:lnTo>
                <a:lnTo>
                  <a:pt x="0" y="12208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BF10"/>
        </a:solidFill>
      </p:bgPr>
    </p:bg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9"/>
          <p:cNvSpPr txBox="1"/>
          <p:nvPr/>
        </p:nvSpPr>
        <p:spPr>
          <a:xfrm>
            <a:off x="3035498" y="1057628"/>
            <a:ext cx="12217005" cy="12858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2000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7999" u="none" cap="none" strike="noStrike">
                <a:solidFill>
                  <a:srgbClr val="3E3E3E"/>
                </a:solidFill>
                <a:latin typeface="Poppins"/>
                <a:ea typeface="Poppins"/>
                <a:cs typeface="Poppins"/>
                <a:sym typeface="Poppins"/>
              </a:rPr>
              <a:t>FEATURED BOOK #2</a:t>
            </a:r>
            <a:endParaRPr/>
          </a:p>
        </p:txBody>
      </p:sp>
      <p:cxnSp>
        <p:nvCxnSpPr>
          <p:cNvPr id="183" name="Google Shape;183;p9"/>
          <p:cNvCxnSpPr/>
          <p:nvPr/>
        </p:nvCxnSpPr>
        <p:spPr>
          <a:xfrm>
            <a:off x="3839797" y="3050291"/>
            <a:ext cx="10608406" cy="0"/>
          </a:xfrm>
          <a:prstGeom prst="straightConnector1">
            <a:avLst/>
          </a:prstGeom>
          <a:noFill/>
          <a:ln cap="flat" cmpd="sng" w="38100">
            <a:solidFill>
              <a:srgbClr val="DC366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4" name="Google Shape;184;p9"/>
          <p:cNvSpPr txBox="1"/>
          <p:nvPr/>
        </p:nvSpPr>
        <p:spPr>
          <a:xfrm>
            <a:off x="3839806" y="2362553"/>
            <a:ext cx="10608389" cy="5664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3200" u="none" cap="none" strike="noStrike">
                <a:solidFill>
                  <a:srgbClr val="3E3E3E"/>
                </a:solidFill>
                <a:latin typeface="Poppins"/>
                <a:ea typeface="Poppins"/>
                <a:cs typeface="Poppins"/>
                <a:sym typeface="Poppins"/>
              </a:rPr>
              <a:t>Write the name of the book and author here. </a:t>
            </a:r>
            <a:endParaRPr/>
          </a:p>
        </p:txBody>
      </p:sp>
      <p:sp>
        <p:nvSpPr>
          <p:cNvPr id="185" name="Google Shape;185;p9"/>
          <p:cNvSpPr txBox="1"/>
          <p:nvPr/>
        </p:nvSpPr>
        <p:spPr>
          <a:xfrm>
            <a:off x="3839806" y="3678941"/>
            <a:ext cx="10608389" cy="1031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900" u="none" cap="none" strike="noStrike">
                <a:solidFill>
                  <a:srgbClr val="3E3E3E"/>
                </a:solidFill>
                <a:latin typeface="Poppins"/>
                <a:ea typeface="Poppins"/>
                <a:cs typeface="Poppins"/>
                <a:sym typeface="Poppins"/>
              </a:rPr>
              <a:t>Provide a short background about the book and author.</a:t>
            </a:r>
            <a:endParaRPr/>
          </a:p>
        </p:txBody>
      </p:sp>
      <p:sp>
        <p:nvSpPr>
          <p:cNvPr id="186" name="Google Shape;186;p9"/>
          <p:cNvSpPr/>
          <p:nvPr/>
        </p:nvSpPr>
        <p:spPr>
          <a:xfrm flipH="1" rot="567032">
            <a:off x="4143212" y="7961486"/>
            <a:ext cx="6044818" cy="1813445"/>
          </a:xfrm>
          <a:custGeom>
            <a:rect b="b" l="l" r="r" t="t"/>
            <a:pathLst>
              <a:path extrusionOk="0" h="1813445" w="6044818">
                <a:moveTo>
                  <a:pt x="0" y="1813445"/>
                </a:moveTo>
                <a:lnTo>
                  <a:pt x="6044818" y="1813445"/>
                </a:lnTo>
                <a:lnTo>
                  <a:pt x="6044818" y="0"/>
                </a:lnTo>
                <a:lnTo>
                  <a:pt x="0" y="0"/>
                </a:lnTo>
                <a:lnTo>
                  <a:pt x="0" y="1813445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87" name="Google Shape;187;p9"/>
          <p:cNvSpPr/>
          <p:nvPr/>
        </p:nvSpPr>
        <p:spPr>
          <a:xfrm rot="-885433">
            <a:off x="8896462" y="7733585"/>
            <a:ext cx="6044818" cy="1813445"/>
          </a:xfrm>
          <a:custGeom>
            <a:rect b="b" l="l" r="r" t="t"/>
            <a:pathLst>
              <a:path extrusionOk="0" h="1813445" w="6044818">
                <a:moveTo>
                  <a:pt x="6044818" y="1813446"/>
                </a:moveTo>
                <a:lnTo>
                  <a:pt x="0" y="1813446"/>
                </a:lnTo>
                <a:lnTo>
                  <a:pt x="0" y="0"/>
                </a:lnTo>
                <a:lnTo>
                  <a:pt x="6044818" y="0"/>
                </a:lnTo>
                <a:lnTo>
                  <a:pt x="6044818" y="1813446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88" name="Google Shape;188;p9"/>
          <p:cNvSpPr/>
          <p:nvPr/>
        </p:nvSpPr>
        <p:spPr>
          <a:xfrm rot="1539436">
            <a:off x="2626521" y="7219410"/>
            <a:ext cx="2556690" cy="1936886"/>
          </a:xfrm>
          <a:custGeom>
            <a:rect b="b" l="l" r="r" t="t"/>
            <a:pathLst>
              <a:path extrusionOk="0" h="1936886" w="2556690">
                <a:moveTo>
                  <a:pt x="0" y="0"/>
                </a:moveTo>
                <a:lnTo>
                  <a:pt x="2556690" y="0"/>
                </a:lnTo>
                <a:lnTo>
                  <a:pt x="2556690" y="1936886"/>
                </a:lnTo>
                <a:lnTo>
                  <a:pt x="0" y="193688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89" name="Google Shape;189;p9"/>
          <p:cNvSpPr/>
          <p:nvPr/>
        </p:nvSpPr>
        <p:spPr>
          <a:xfrm rot="-704322">
            <a:off x="14146816" y="6851884"/>
            <a:ext cx="1237157" cy="1518832"/>
          </a:xfrm>
          <a:custGeom>
            <a:rect b="b" l="l" r="r" t="t"/>
            <a:pathLst>
              <a:path extrusionOk="0" h="1518832" w="1237157">
                <a:moveTo>
                  <a:pt x="0" y="0"/>
                </a:moveTo>
                <a:lnTo>
                  <a:pt x="1237157" y="0"/>
                </a:lnTo>
                <a:lnTo>
                  <a:pt x="1237157" y="1518832"/>
                </a:lnTo>
                <a:lnTo>
                  <a:pt x="0" y="1518832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90" name="Google Shape;190;p9"/>
          <p:cNvSpPr/>
          <p:nvPr/>
        </p:nvSpPr>
        <p:spPr>
          <a:xfrm rot="1119636">
            <a:off x="14664575" y="7899724"/>
            <a:ext cx="1102607" cy="1353647"/>
          </a:xfrm>
          <a:custGeom>
            <a:rect b="b" l="l" r="r" t="t"/>
            <a:pathLst>
              <a:path extrusionOk="0" h="1353647" w="1102607">
                <a:moveTo>
                  <a:pt x="0" y="0"/>
                </a:moveTo>
                <a:lnTo>
                  <a:pt x="1102607" y="0"/>
                </a:lnTo>
                <a:lnTo>
                  <a:pt x="1102607" y="1353647"/>
                </a:lnTo>
                <a:lnTo>
                  <a:pt x="0" y="135364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91" name="Google Shape;191;p9"/>
          <p:cNvSpPr/>
          <p:nvPr/>
        </p:nvSpPr>
        <p:spPr>
          <a:xfrm rot="650562">
            <a:off x="8539494" y="7788731"/>
            <a:ext cx="2028910" cy="1501393"/>
          </a:xfrm>
          <a:custGeom>
            <a:rect b="b" l="l" r="r" t="t"/>
            <a:pathLst>
              <a:path extrusionOk="0" h="1501393" w="2028910">
                <a:moveTo>
                  <a:pt x="0" y="0"/>
                </a:moveTo>
                <a:lnTo>
                  <a:pt x="2028911" y="0"/>
                </a:lnTo>
                <a:lnTo>
                  <a:pt x="2028911" y="1501393"/>
                </a:lnTo>
                <a:lnTo>
                  <a:pt x="0" y="150139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</cp:coreProperties>
</file>